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6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8A3F11F4-0624-4C74-8CCD-D9004FAE98A4}" type="datetimeFigureOut">
              <a:rPr lang="sv-SE" smtClean="0"/>
              <a:t>2018-05-20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A3F11F4-0624-4C74-8CCD-D9004FAE98A4}" type="datetimeFigureOut">
              <a:rPr lang="sv-SE" smtClean="0"/>
              <a:t>2018-05-20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A3F11F4-0624-4C74-8CCD-D9004FAE98A4}" type="datetimeFigureOut">
              <a:rPr lang="sv-SE" smtClean="0"/>
              <a:t>2018-05-20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A3F11F4-0624-4C74-8CCD-D9004FAE98A4}" type="datetimeFigureOut">
              <a:rPr lang="sv-SE" smtClean="0"/>
              <a:t>2018-05-20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8A3F11F4-0624-4C74-8CCD-D9004FAE98A4}" type="datetimeFigureOut">
              <a:rPr lang="sv-SE" smtClean="0"/>
              <a:t>2018-05-20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8A3F11F4-0624-4C74-8CCD-D9004FAE98A4}" type="datetimeFigureOut">
              <a:rPr lang="sv-SE" smtClean="0"/>
              <a:t>2018-05-20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8A3F11F4-0624-4C74-8CCD-D9004FAE98A4}" type="datetimeFigureOut">
              <a:rPr lang="sv-SE" smtClean="0"/>
              <a:t>2018-05-20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8A3F11F4-0624-4C74-8CCD-D9004FAE98A4}" type="datetimeFigureOut">
              <a:rPr lang="sv-SE" smtClean="0"/>
              <a:t>2018-05-20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A3F11F4-0624-4C74-8CCD-D9004FAE98A4}" type="datetimeFigureOut">
              <a:rPr lang="sv-SE" smtClean="0"/>
              <a:t>2018-05-20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8A3F11F4-0624-4C74-8CCD-D9004FAE98A4}" type="datetimeFigureOut">
              <a:rPr lang="sv-SE" smtClean="0"/>
              <a:t>2018-05-20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8A3F11F4-0624-4C74-8CCD-D9004FAE98A4}" type="datetimeFigureOut">
              <a:rPr lang="sv-SE" smtClean="0"/>
              <a:t>2018-05-20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4A8218C-4C23-41A2-9725-D5E3AB865AAF}"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F11F4-0624-4C74-8CCD-D9004FAE98A4}" type="datetimeFigureOut">
              <a:rPr lang="sv-SE" smtClean="0"/>
              <a:t>2018-05-20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8218C-4C23-41A2-9725-D5E3AB865AAF}"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sz="8800" b="1" dirty="0" smtClean="0"/>
              <a:t>Andens liv</a:t>
            </a:r>
            <a:endParaRPr lang="sv-SE" sz="8800" b="1" dirty="0"/>
          </a:p>
        </p:txBody>
      </p:sp>
      <p:sp>
        <p:nvSpPr>
          <p:cNvPr id="3" name="Underrubrik 2"/>
          <p:cNvSpPr>
            <a:spLocks noGrp="1"/>
          </p:cNvSpPr>
          <p:nvPr>
            <p:ph type="subTitle" idx="1"/>
          </p:nvPr>
        </p:nvSpPr>
        <p:spPr/>
        <p:txBody>
          <a:bodyPr>
            <a:normAutofit/>
          </a:bodyPr>
          <a:lstStyle/>
          <a:p>
            <a:r>
              <a:rPr lang="sv-SE" sz="4400" b="1" dirty="0" smtClean="0"/>
              <a:t>Söndag 20 maj</a:t>
            </a:r>
          </a:p>
          <a:p>
            <a:r>
              <a:rPr lang="sv-SE" sz="4400" b="1" dirty="0" smtClean="0"/>
              <a:t>Motala Baptistförsamling</a:t>
            </a:r>
            <a:endParaRPr lang="sv-SE"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b="1" dirty="0" smtClean="0"/>
              <a:t>Anden har gjort oss levande</a:t>
            </a:r>
            <a:endParaRPr lang="sv-SE" sz="4000" b="1" dirty="0"/>
          </a:p>
        </p:txBody>
      </p:sp>
      <p:sp>
        <p:nvSpPr>
          <p:cNvPr id="3" name="Platshållare för innehåll 2"/>
          <p:cNvSpPr>
            <a:spLocks noGrp="1"/>
          </p:cNvSpPr>
          <p:nvPr>
            <p:ph idx="1"/>
          </p:nvPr>
        </p:nvSpPr>
        <p:spPr>
          <a:xfrm>
            <a:off x="457200" y="1600200"/>
            <a:ext cx="8229600" cy="4925144"/>
          </a:xfrm>
        </p:spPr>
        <p:txBody>
          <a:bodyPr>
            <a:normAutofit fontScale="85000" lnSpcReduction="20000"/>
          </a:bodyPr>
          <a:lstStyle/>
          <a:p>
            <a:pPr algn="ctr">
              <a:buNone/>
            </a:pPr>
            <a:r>
              <a:rPr lang="sv-SE" b="1" dirty="0"/>
              <a:t>Joh 20:21</a:t>
            </a:r>
            <a:r>
              <a:rPr lang="sv-SE" dirty="0"/>
              <a:t> </a:t>
            </a:r>
            <a:endParaRPr lang="sv-SE" dirty="0" smtClean="0"/>
          </a:p>
          <a:p>
            <a:pPr algn="ctr">
              <a:buNone/>
            </a:pPr>
            <a:r>
              <a:rPr lang="sv-SE" i="1" dirty="0" smtClean="0"/>
              <a:t>”</a:t>
            </a:r>
            <a:r>
              <a:rPr lang="sv-SE" i="1" dirty="0"/>
              <a:t>Jesus sade än en gång till dem. Frid vare med er. Som Fadern har sänt mig sänder jag er. Sedan han sagt detta, andades han på dem och sade. </a:t>
            </a:r>
            <a:r>
              <a:rPr lang="sv-SE" i="1" u="sng" dirty="0"/>
              <a:t>Ta emot </a:t>
            </a:r>
            <a:r>
              <a:rPr lang="sv-SE" i="1" dirty="0"/>
              <a:t>den helige Ande.”</a:t>
            </a:r>
            <a:r>
              <a:rPr lang="sv-SE" dirty="0"/>
              <a:t> </a:t>
            </a:r>
          </a:p>
          <a:p>
            <a:pPr algn="ctr">
              <a:buNone/>
            </a:pPr>
            <a:r>
              <a:rPr lang="sv-SE" b="1" dirty="0"/>
              <a:t>Apg </a:t>
            </a:r>
            <a:r>
              <a:rPr lang="sv-SE" b="1" dirty="0" smtClean="0"/>
              <a:t>8:14-17</a:t>
            </a:r>
          </a:p>
          <a:p>
            <a:pPr algn="ctr">
              <a:buNone/>
            </a:pPr>
            <a:r>
              <a:rPr lang="sv-SE" i="1" dirty="0" smtClean="0"/>
              <a:t>”</a:t>
            </a:r>
            <a:r>
              <a:rPr lang="sv-SE" i="1" dirty="0"/>
              <a:t>När apostlarna i Jerusalem fick höra att Samarien hade tagit emot Guds ord, sände de dit Petrus och Johannes.  Dessa kom ner och bad för dem att de skulle få den helige Ande, eftersom Anden ännu inte hade fallit över någon av dem. De var bara döpta i Herren Jesu namn. Apostlarna lade då händerna på dem, och de </a:t>
            </a:r>
            <a:r>
              <a:rPr lang="sv-SE" i="1" u="sng" dirty="0"/>
              <a:t>tog emot</a:t>
            </a:r>
            <a:r>
              <a:rPr lang="sv-SE" i="1" dirty="0"/>
              <a:t> den helige Ande.”</a:t>
            </a:r>
            <a:endParaRPr lang="sv-SE" dirty="0"/>
          </a:p>
          <a:p>
            <a:pP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Anden ger oss visshet om </a:t>
            </a:r>
            <a:r>
              <a:rPr lang="sv-SE" b="1" dirty="0" smtClean="0"/>
              <a:t>barnaskap</a:t>
            </a:r>
            <a:endParaRPr lang="sv-SE" dirty="0"/>
          </a:p>
        </p:txBody>
      </p:sp>
      <p:sp>
        <p:nvSpPr>
          <p:cNvPr id="3" name="Platshållare för innehåll 2"/>
          <p:cNvSpPr>
            <a:spLocks noGrp="1"/>
          </p:cNvSpPr>
          <p:nvPr>
            <p:ph idx="1"/>
          </p:nvPr>
        </p:nvSpPr>
        <p:spPr>
          <a:xfrm>
            <a:off x="457200" y="1600200"/>
            <a:ext cx="8229600" cy="5069160"/>
          </a:xfrm>
        </p:spPr>
        <p:txBody>
          <a:bodyPr>
            <a:normAutofit fontScale="85000" lnSpcReduction="20000"/>
          </a:bodyPr>
          <a:lstStyle/>
          <a:p>
            <a:pPr algn="ctr">
              <a:buNone/>
            </a:pPr>
            <a:r>
              <a:rPr lang="sv-SE" b="1" dirty="0"/>
              <a:t>Joh 14:16</a:t>
            </a:r>
            <a:r>
              <a:rPr lang="sv-SE" dirty="0"/>
              <a:t> </a:t>
            </a:r>
            <a:endParaRPr lang="sv-SE" dirty="0" smtClean="0"/>
          </a:p>
          <a:p>
            <a:pPr algn="ctr">
              <a:buNone/>
            </a:pPr>
            <a:r>
              <a:rPr lang="sv-SE" dirty="0" smtClean="0"/>
              <a:t>”</a:t>
            </a:r>
            <a:r>
              <a:rPr lang="sv-SE" i="1" dirty="0"/>
              <a:t>Och jag ska be Fadern, och han ska ge er en annan hjälpare som ska vara hos er för alltid.” </a:t>
            </a:r>
            <a:endParaRPr lang="sv-SE" i="1" dirty="0" smtClean="0"/>
          </a:p>
          <a:p>
            <a:pPr algn="ctr">
              <a:buNone/>
            </a:pPr>
            <a:r>
              <a:rPr lang="sv-SE" b="1" dirty="0"/>
              <a:t>Apg 2:3-4</a:t>
            </a:r>
            <a:r>
              <a:rPr lang="sv-SE" dirty="0"/>
              <a:t> </a:t>
            </a:r>
            <a:endParaRPr lang="sv-SE" dirty="0" smtClean="0"/>
          </a:p>
          <a:p>
            <a:pPr algn="ctr">
              <a:buNone/>
            </a:pPr>
            <a:r>
              <a:rPr lang="sv-SE" dirty="0" smtClean="0"/>
              <a:t>”</a:t>
            </a:r>
            <a:r>
              <a:rPr lang="sv-SE" i="1" dirty="0"/>
              <a:t>Tungor som av eld visade sig för dem och fördelade sig och satte sig på var och en av dem.  Alla uppfylldes av den helige Ande och började tala främmande språk, allteftersom Anden ingav dem att tala.” </a:t>
            </a:r>
            <a:endParaRPr lang="sv-SE" dirty="0"/>
          </a:p>
          <a:p>
            <a:pPr algn="ctr">
              <a:buNone/>
            </a:pPr>
            <a:r>
              <a:rPr lang="sv-SE" b="1" dirty="0"/>
              <a:t>Luk 3:16</a:t>
            </a:r>
            <a:r>
              <a:rPr lang="sv-SE" dirty="0"/>
              <a:t> </a:t>
            </a:r>
            <a:endParaRPr lang="sv-SE" dirty="0" smtClean="0"/>
          </a:p>
          <a:p>
            <a:pPr algn="ctr">
              <a:buNone/>
            </a:pPr>
            <a:r>
              <a:rPr lang="sv-SE" i="1" dirty="0" smtClean="0"/>
              <a:t>”</a:t>
            </a:r>
            <a:r>
              <a:rPr lang="sv-SE" i="1" dirty="0"/>
              <a:t>Johannes svarade dem allesammans: "Jag döper er med vatten. Men det kommer en som är starkare än jag, och jag är inte ens värdig att lossa remmen på hans sandaler. Han ska döpa er i den helige Ande och eld</a:t>
            </a:r>
            <a:r>
              <a:rPr lang="sv-SE" i="1" dirty="0" smtClean="0"/>
              <a:t>.”</a:t>
            </a:r>
            <a:endParaRPr lang="sv-SE" dirty="0"/>
          </a:p>
          <a:p>
            <a:pP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Anden ger vittnesbördet om </a:t>
            </a:r>
            <a:r>
              <a:rPr lang="sv-SE" b="1" dirty="0" smtClean="0"/>
              <a:t>Kristus</a:t>
            </a:r>
            <a:endParaRPr lang="sv-SE" dirty="0"/>
          </a:p>
        </p:txBody>
      </p:sp>
      <p:sp>
        <p:nvSpPr>
          <p:cNvPr id="3" name="Platshållare för innehåll 2"/>
          <p:cNvSpPr>
            <a:spLocks noGrp="1"/>
          </p:cNvSpPr>
          <p:nvPr>
            <p:ph idx="1"/>
          </p:nvPr>
        </p:nvSpPr>
        <p:spPr/>
        <p:txBody>
          <a:bodyPr>
            <a:normAutofit lnSpcReduction="10000"/>
          </a:bodyPr>
          <a:lstStyle/>
          <a:p>
            <a:pPr algn="ctr">
              <a:buNone/>
            </a:pPr>
            <a:r>
              <a:rPr lang="sv-SE" sz="2700" b="1" dirty="0"/>
              <a:t>Joh 1:32-33</a:t>
            </a:r>
            <a:r>
              <a:rPr lang="sv-SE" sz="2700" dirty="0"/>
              <a:t> </a:t>
            </a:r>
            <a:endParaRPr lang="sv-SE" sz="2700" dirty="0" smtClean="0"/>
          </a:p>
          <a:p>
            <a:pPr algn="ctr">
              <a:buNone/>
            </a:pPr>
            <a:r>
              <a:rPr lang="sv-SE" sz="2700" dirty="0" smtClean="0"/>
              <a:t>”</a:t>
            </a:r>
            <a:r>
              <a:rPr lang="sv-SE" sz="2700" i="1" dirty="0"/>
              <a:t>Johannes vittnade och sade: "Jag såg Anden komma ner som en duva från himlen och stanna över honom.  Jag kände honom inte, men han som sände mig att döpa i vatten sade till mig: Den du ser Anden komma ner och stanna över, han är den som döper i den helige Ande</a:t>
            </a:r>
            <a:r>
              <a:rPr lang="sv-SE" sz="2700" i="1" dirty="0" smtClean="0"/>
              <a:t>.”</a:t>
            </a:r>
          </a:p>
          <a:p>
            <a:pPr algn="ctr">
              <a:buNone/>
            </a:pPr>
            <a:endParaRPr lang="sv-SE" sz="2700" dirty="0"/>
          </a:p>
          <a:p>
            <a:pPr algn="ctr">
              <a:buNone/>
            </a:pPr>
            <a:r>
              <a:rPr lang="sv-SE" sz="2700" b="1" dirty="0" smtClean="0"/>
              <a:t>Rom 8:17 </a:t>
            </a:r>
          </a:p>
          <a:p>
            <a:pPr algn="ctr">
              <a:buNone/>
            </a:pPr>
            <a:r>
              <a:rPr lang="sv-SE" sz="2700" i="1" dirty="0" smtClean="0"/>
              <a:t>”Och </a:t>
            </a:r>
            <a:r>
              <a:rPr lang="sv-SE" sz="2700" i="1" dirty="0"/>
              <a:t>är vi barn så är vi också arvingar, Guds arvingar och Kristi medarvingar.”</a:t>
            </a:r>
            <a:endParaRPr lang="sv-SE"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TotalTime>
  <Words>163</Words>
  <Application>Microsoft Office PowerPoint</Application>
  <PresentationFormat>Bildspel på skärmen (4:3)</PresentationFormat>
  <Paragraphs>21</Paragraphs>
  <Slides>4</Slides>
  <Notes>0</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Office-tema</vt:lpstr>
      <vt:lpstr>Andens liv</vt:lpstr>
      <vt:lpstr>Anden har gjort oss levande</vt:lpstr>
      <vt:lpstr>Anden ger oss visshet om barnaskap</vt:lpstr>
      <vt:lpstr>Anden ger vittnesbördet om Kristus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Andens liv</dc:title>
  <dc:creator>christer</dc:creator>
  <cp:lastModifiedBy>christer</cp:lastModifiedBy>
  <cp:revision>1</cp:revision>
  <dcterms:created xsi:type="dcterms:W3CDTF">2018-05-20T06:22:26Z</dcterms:created>
  <dcterms:modified xsi:type="dcterms:W3CDTF">2018-05-20T06:53:37Z</dcterms:modified>
</cp:coreProperties>
</file>