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06F9-F88D-47A1-A6DB-C9EF5AB677B7}" type="datetimeFigureOut">
              <a:rPr lang="sv-SE" smtClean="0"/>
              <a:t>2018-01-14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1B8A-EC15-43BC-8169-EF24EEDD9B9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dirty="0" smtClean="0"/>
              <a:t>1 Johannesbrev 2:15-17</a:t>
            </a:r>
            <a:endParaRPr lang="sv-SE" sz="2800" dirty="0"/>
          </a:p>
        </p:txBody>
      </p:sp>
      <p:pic>
        <p:nvPicPr>
          <p:cNvPr id="9" name="Platshållare för bild 8" descr="andligt-arv-pp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8" name="Platshållare för text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b="1" dirty="0" smtClean="0"/>
              <a:t>Söndag 14 januari 2018</a:t>
            </a:r>
            <a:endParaRPr lang="sv-S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5482952" cy="1139726"/>
          </a:xfrm>
        </p:spPr>
        <p:txBody>
          <a:bodyPr>
            <a:normAutofit/>
          </a:bodyPr>
          <a:lstStyle/>
          <a:p>
            <a:r>
              <a:rPr lang="sv-SE" sz="3200" dirty="0" smtClean="0"/>
              <a:t>Guds ord håller oss nära Jesus</a:t>
            </a:r>
            <a:endParaRPr lang="sv-SE" sz="3200" dirty="0"/>
          </a:p>
        </p:txBody>
      </p:sp>
      <p:pic>
        <p:nvPicPr>
          <p:cNvPr id="9" name="Platshållare för innehåll 8" descr="footsteps-of-Jes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921669"/>
            <a:ext cx="5111750" cy="2555875"/>
          </a:xfrm>
        </p:spPr>
      </p:pic>
      <p:sp>
        <p:nvSpPr>
          <p:cNvPr id="7" name="Platshållare för text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234260"/>
          </a:xfrm>
        </p:spPr>
        <p:txBody>
          <a:bodyPr>
            <a:normAutofit fontScale="92500" lnSpcReduction="20000"/>
          </a:bodyPr>
          <a:lstStyle/>
          <a:p>
            <a:endParaRPr lang="sv-SE" i="1" dirty="0" smtClean="0"/>
          </a:p>
          <a:p>
            <a:r>
              <a:rPr lang="sv-SE" b="1" dirty="0" smtClean="0"/>
              <a:t>1 Joh 2:15</a:t>
            </a:r>
            <a:endParaRPr lang="sv-SE" b="1" dirty="0"/>
          </a:p>
          <a:p>
            <a:r>
              <a:rPr lang="sv-SE" i="1" dirty="0" smtClean="0"/>
              <a:t>”</a:t>
            </a:r>
            <a:r>
              <a:rPr lang="sv-SE" i="1" dirty="0"/>
              <a:t>Älska inte världen, inte heller det som är i världen. Om någon älskar världen finns inte Faderns kärlek i honom</a:t>
            </a:r>
            <a:r>
              <a:rPr lang="sv-SE" i="1" dirty="0" smtClean="0"/>
              <a:t>.”</a:t>
            </a:r>
          </a:p>
          <a:p>
            <a:endParaRPr lang="sv-SE" i="1" dirty="0"/>
          </a:p>
          <a:p>
            <a:pPr algn="ctr"/>
            <a:r>
              <a:rPr lang="sv-SE" sz="2000" dirty="0" smtClean="0"/>
              <a:t>Det är ett </a:t>
            </a:r>
            <a:r>
              <a:rPr lang="sv-SE" sz="2000" b="1" dirty="0"/>
              <a:t>levande</a:t>
            </a:r>
            <a:r>
              <a:rPr lang="sv-SE" sz="2000" dirty="0"/>
              <a:t> ord </a:t>
            </a:r>
            <a:endParaRPr lang="sv-SE" sz="2000" dirty="0" smtClean="0"/>
          </a:p>
          <a:p>
            <a:endParaRPr lang="sv-SE" sz="2000" b="1" dirty="0" smtClean="0"/>
          </a:p>
          <a:p>
            <a:pPr algn="ctr"/>
            <a:r>
              <a:rPr lang="sv-SE" sz="2000" i="1" dirty="0" smtClean="0"/>
              <a:t>”Innan </a:t>
            </a:r>
            <a:r>
              <a:rPr lang="sv-SE" sz="2000" i="1" dirty="0"/>
              <a:t>omvändelsen till Kristus är det inget speciellt med bibeln</a:t>
            </a:r>
            <a:r>
              <a:rPr lang="sv-SE" sz="2000" i="1" dirty="0" smtClean="0"/>
              <a:t>.”</a:t>
            </a:r>
            <a:endParaRPr lang="sv-SE" sz="2000" b="1" i="1" dirty="0" smtClean="0"/>
          </a:p>
          <a:p>
            <a:endParaRPr lang="sv-SE" dirty="0"/>
          </a:p>
          <a:p>
            <a:pPr algn="ctr"/>
            <a:r>
              <a:rPr lang="sv-SE" sz="2000" dirty="0" smtClean="0"/>
              <a:t>Det är ett </a:t>
            </a:r>
            <a:r>
              <a:rPr lang="sv-SE" sz="2000" b="1" dirty="0" smtClean="0"/>
              <a:t>förankrande</a:t>
            </a:r>
            <a:r>
              <a:rPr lang="sv-SE" sz="2000" dirty="0" smtClean="0"/>
              <a:t> </a:t>
            </a:r>
            <a:r>
              <a:rPr lang="sv-SE" sz="2000" dirty="0"/>
              <a:t>ord </a:t>
            </a:r>
            <a:endParaRPr lang="sv-SE" sz="2000" dirty="0" smtClean="0"/>
          </a:p>
          <a:p>
            <a:pPr>
              <a:buFont typeface="Arial" pitchFamily="34" charset="0"/>
              <a:buChar char="•"/>
            </a:pPr>
            <a:endParaRPr lang="sv-SE" sz="2000" b="1" dirty="0"/>
          </a:p>
          <a:p>
            <a:pPr algn="ctr"/>
            <a:r>
              <a:rPr lang="sv-SE" sz="2000" i="1" dirty="0" smtClean="0"/>
              <a:t>”Det </a:t>
            </a:r>
            <a:r>
              <a:rPr lang="sv-SE" sz="2000" i="1" dirty="0"/>
              <a:t>intressanta med bibeln är att den fortsätter att ständigt leverera och ger oss det vi behöver för att leva för Jesus</a:t>
            </a:r>
            <a:r>
              <a:rPr lang="sv-SE" sz="2000" i="1" dirty="0" smtClean="0"/>
              <a:t>.” </a:t>
            </a:r>
            <a:endParaRPr lang="sv-SE" sz="2000" b="1" i="1" dirty="0"/>
          </a:p>
          <a:p>
            <a:endParaRPr lang="sv-SE" dirty="0"/>
          </a:p>
          <a:p>
            <a:r>
              <a:rPr lang="sv-SE" dirty="0"/>
              <a:t> 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26968" cy="1162050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Guds ord bevarar oss från synd</a:t>
            </a:r>
            <a:endParaRPr lang="sv-SE" sz="3200" b="1" dirty="0"/>
          </a:p>
        </p:txBody>
      </p:sp>
      <p:pic>
        <p:nvPicPr>
          <p:cNvPr id="5" name="Platshållare för innehåll 4" descr="Transfor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1556792"/>
            <a:ext cx="5111750" cy="2463804"/>
          </a:xfrm>
        </p:spPr>
      </p:pic>
      <p:sp>
        <p:nvSpPr>
          <p:cNvPr id="10" name="Platshållare för text 9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62252"/>
          </a:xfrm>
        </p:spPr>
        <p:txBody>
          <a:bodyPr>
            <a:noAutofit/>
          </a:bodyPr>
          <a:lstStyle/>
          <a:p>
            <a:r>
              <a:rPr lang="sv-SE" sz="1300" b="1" dirty="0"/>
              <a:t>1 Joh 2:16</a:t>
            </a:r>
            <a:r>
              <a:rPr lang="sv-SE" sz="1300" dirty="0"/>
              <a:t> </a:t>
            </a:r>
            <a:endParaRPr lang="sv-SE" sz="1300" dirty="0" smtClean="0"/>
          </a:p>
          <a:p>
            <a:r>
              <a:rPr lang="sv-SE" sz="1300" i="1" dirty="0" smtClean="0"/>
              <a:t>”</a:t>
            </a:r>
            <a:r>
              <a:rPr lang="sv-SE" sz="1300" i="1" dirty="0"/>
              <a:t>Allt som är i </a:t>
            </a:r>
            <a:r>
              <a:rPr lang="sv-SE" sz="1300" i="1" dirty="0" smtClean="0"/>
              <a:t>världen, köttets </a:t>
            </a:r>
            <a:r>
              <a:rPr lang="sv-SE" sz="1300" i="1" dirty="0"/>
              <a:t>begär och ögonens begär och högmod över livets </a:t>
            </a:r>
            <a:r>
              <a:rPr lang="sv-SE" sz="1300" i="1" dirty="0" smtClean="0"/>
              <a:t>goda, det </a:t>
            </a:r>
            <a:r>
              <a:rPr lang="sv-SE" sz="1300" i="1" dirty="0"/>
              <a:t>kommer inte från Fadern utan från världen</a:t>
            </a:r>
            <a:r>
              <a:rPr lang="sv-SE" sz="1300" i="1" dirty="0" smtClean="0"/>
              <a:t>.”</a:t>
            </a:r>
          </a:p>
          <a:p>
            <a:endParaRPr lang="sv-SE" sz="1300" dirty="0" smtClean="0"/>
          </a:p>
          <a:p>
            <a:r>
              <a:rPr lang="sv-SE" sz="1900" dirty="0"/>
              <a:t>Det är ett </a:t>
            </a:r>
            <a:r>
              <a:rPr lang="sv-SE" sz="1900" b="1" dirty="0"/>
              <a:t>kraftfullt</a:t>
            </a:r>
            <a:r>
              <a:rPr lang="sv-SE" sz="1900" dirty="0"/>
              <a:t> ord </a:t>
            </a:r>
            <a:endParaRPr lang="sv-SE" sz="1900" dirty="0" smtClean="0"/>
          </a:p>
          <a:p>
            <a:endParaRPr lang="sv-SE" sz="1900" dirty="0"/>
          </a:p>
          <a:p>
            <a:pPr algn="ctr"/>
            <a:r>
              <a:rPr lang="sv-SE" sz="1900" i="1" dirty="0" smtClean="0"/>
              <a:t>”Guds </a:t>
            </a:r>
            <a:r>
              <a:rPr lang="sv-SE" sz="1900" i="1" dirty="0"/>
              <a:t>ord var i mig och jag kunde kraftfullt gå emot djävulen med ett NEJ</a:t>
            </a:r>
            <a:r>
              <a:rPr lang="sv-SE" sz="1900" i="1" dirty="0" smtClean="0"/>
              <a:t>.” </a:t>
            </a:r>
          </a:p>
          <a:p>
            <a:endParaRPr lang="sv-SE" sz="1900" dirty="0"/>
          </a:p>
          <a:p>
            <a:r>
              <a:rPr lang="sv-SE" sz="1900" dirty="0"/>
              <a:t>Det är ett </a:t>
            </a:r>
            <a:r>
              <a:rPr lang="sv-SE" sz="1900" b="1" dirty="0"/>
              <a:t>förvandlade</a:t>
            </a:r>
            <a:r>
              <a:rPr lang="sv-SE" sz="1900" dirty="0"/>
              <a:t> ord </a:t>
            </a:r>
            <a:endParaRPr lang="sv-SE" sz="1900" dirty="0" smtClean="0"/>
          </a:p>
          <a:p>
            <a:endParaRPr lang="sv-SE" sz="1900" dirty="0"/>
          </a:p>
          <a:p>
            <a:pPr algn="ctr"/>
            <a:r>
              <a:rPr lang="sv-SE" sz="1900" i="1" dirty="0" smtClean="0"/>
              <a:t>”Det </a:t>
            </a:r>
            <a:r>
              <a:rPr lang="sv-SE" sz="1900" i="1" dirty="0"/>
              <a:t>var starkt över honom och en vördnad inför Guds helighet och kraftfullt då han </a:t>
            </a:r>
            <a:r>
              <a:rPr lang="sv-SE" sz="1900" i="1" dirty="0" smtClean="0"/>
              <a:t>bad, vad </a:t>
            </a:r>
            <a:r>
              <a:rPr lang="sv-SE" sz="1900" i="1" dirty="0"/>
              <a:t>hade </a:t>
            </a:r>
            <a:r>
              <a:rPr lang="sv-SE" sz="1900" i="1" dirty="0" smtClean="0"/>
              <a:t>hänt?” </a:t>
            </a:r>
            <a:endParaRPr lang="sv-SE" sz="1900" i="1" dirty="0"/>
          </a:p>
        </p:txBody>
      </p:sp>
      <p:pic>
        <p:nvPicPr>
          <p:cNvPr id="9" name="Platshållare för innehåll 8" descr="wood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644008" y="4077072"/>
            <a:ext cx="2889647" cy="21602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62872" cy="116205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Guds ord är tillförlitligt</a:t>
            </a:r>
            <a:endParaRPr lang="sv-SE" sz="3200" dirty="0"/>
          </a:p>
        </p:txBody>
      </p:sp>
      <p:pic>
        <p:nvPicPr>
          <p:cNvPr id="5" name="Platshållare för innehåll 4" descr="Guds-Ord-bestaar-til-evig-t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1605" y="1675606"/>
            <a:ext cx="4358640" cy="3048000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06688" cy="4691063"/>
          </a:xfrm>
        </p:spPr>
        <p:txBody>
          <a:bodyPr>
            <a:normAutofit lnSpcReduction="10000"/>
          </a:bodyPr>
          <a:lstStyle/>
          <a:p>
            <a:r>
              <a:rPr lang="sv-SE" sz="1300" b="1" dirty="0"/>
              <a:t>1 Joh </a:t>
            </a:r>
            <a:r>
              <a:rPr lang="sv-SE" sz="1300" b="1" dirty="0" smtClean="0"/>
              <a:t>2:17</a:t>
            </a:r>
          </a:p>
          <a:p>
            <a:r>
              <a:rPr lang="sv-SE" sz="1300" dirty="0" smtClean="0"/>
              <a:t> </a:t>
            </a:r>
            <a:r>
              <a:rPr lang="sv-SE" sz="1300" i="1" dirty="0"/>
              <a:t>”Och världen och dess begär förgår, men den som gör Guds vilja består för evigt</a:t>
            </a:r>
            <a:r>
              <a:rPr lang="sv-SE" sz="1300" i="1" dirty="0" smtClean="0"/>
              <a:t>.”</a:t>
            </a:r>
          </a:p>
          <a:p>
            <a:endParaRPr lang="sv-SE" sz="1300" i="1" dirty="0"/>
          </a:p>
          <a:p>
            <a:r>
              <a:rPr lang="sv-SE" sz="1900" dirty="0"/>
              <a:t>Det är </a:t>
            </a:r>
            <a:r>
              <a:rPr lang="sv-SE" sz="1900" b="1" dirty="0"/>
              <a:t>sanningens</a:t>
            </a:r>
            <a:r>
              <a:rPr lang="sv-SE" sz="1900" dirty="0"/>
              <a:t> ord </a:t>
            </a:r>
            <a:endParaRPr lang="sv-SE" sz="1900" dirty="0" smtClean="0"/>
          </a:p>
          <a:p>
            <a:endParaRPr lang="sv-SE" sz="1900" dirty="0" smtClean="0"/>
          </a:p>
          <a:p>
            <a:pPr algn="ctr"/>
            <a:r>
              <a:rPr lang="sv-SE" sz="1900" i="1" dirty="0" smtClean="0"/>
              <a:t>”För de första kristna var </a:t>
            </a:r>
            <a:r>
              <a:rPr lang="sv-SE" sz="1900" i="1" dirty="0"/>
              <a:t>det självklart att lita på bibeln och apostlarnas undervisning</a:t>
            </a:r>
            <a:r>
              <a:rPr lang="sv-SE" sz="1900" i="1" dirty="0" smtClean="0"/>
              <a:t>.”</a:t>
            </a:r>
            <a:endParaRPr lang="sv-SE" sz="1900" i="1" dirty="0"/>
          </a:p>
          <a:p>
            <a:endParaRPr lang="sv-SE" sz="1900" dirty="0"/>
          </a:p>
          <a:p>
            <a:r>
              <a:rPr lang="sv-SE" sz="1900" dirty="0"/>
              <a:t>Det är ett ord </a:t>
            </a:r>
            <a:r>
              <a:rPr lang="sv-SE" sz="1900" dirty="0" smtClean="0"/>
              <a:t>med </a:t>
            </a:r>
            <a:r>
              <a:rPr lang="sv-SE" sz="1900" b="1" dirty="0" smtClean="0"/>
              <a:t>auktoritet</a:t>
            </a:r>
          </a:p>
          <a:p>
            <a:endParaRPr lang="sv-SE" sz="1900" b="1" dirty="0"/>
          </a:p>
          <a:p>
            <a:pPr algn="ctr"/>
            <a:r>
              <a:rPr lang="sv-SE" sz="1900" i="1" dirty="0" smtClean="0"/>
              <a:t>”Ett </a:t>
            </a:r>
            <a:r>
              <a:rPr lang="sv-SE" sz="1900" i="1" dirty="0"/>
              <a:t>möte med Jesus gör oss hungriga efter rättfärdighet och sanning</a:t>
            </a:r>
            <a:r>
              <a:rPr lang="sv-SE" sz="1900" i="1" dirty="0" smtClean="0"/>
              <a:t>.”</a:t>
            </a:r>
            <a:endParaRPr lang="sv-SE" sz="1900" i="1" dirty="0"/>
          </a:p>
          <a:p>
            <a:endParaRPr lang="sv-SE" sz="1300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236</Words>
  <Application>Microsoft Office PowerPoint</Application>
  <PresentationFormat>Bildspel på skärmen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1 Johannesbrev 2:15-17</vt:lpstr>
      <vt:lpstr>Guds ord håller oss nära Jesus</vt:lpstr>
      <vt:lpstr>Guds ord bevarar oss från synd</vt:lpstr>
      <vt:lpstr>Guds ord är tillförlitligt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Johannesbrev 2:15-17</dc:title>
  <dc:creator>christer</dc:creator>
  <cp:lastModifiedBy>christer</cp:lastModifiedBy>
  <cp:revision>1</cp:revision>
  <dcterms:created xsi:type="dcterms:W3CDTF">2018-01-13T23:51:16Z</dcterms:created>
  <dcterms:modified xsi:type="dcterms:W3CDTF">2018-01-14T08:03:16Z</dcterms:modified>
</cp:coreProperties>
</file>