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6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3" name="Rektangel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ktangel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ktangel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ktangel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ktangel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ktangel med rundade hör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ktangel med rundade hör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ktangel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ktangel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sv-SE" smtClean="0"/>
              <a:t>Klicka här för att ändra format</a:t>
            </a:r>
            <a:endParaRPr kumimoji="0" lang="en-US"/>
          </a:p>
        </p:txBody>
      </p:sp>
      <p:sp>
        <p:nvSpPr>
          <p:cNvPr id="9" name="Underrubri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a:xfrm>
            <a:off x="6705600" y="4206240"/>
            <a:ext cx="960120" cy="457200"/>
          </a:xfrm>
        </p:spPr>
        <p:txBody>
          <a:bodyPr/>
          <a:lstStyle/>
          <a:p>
            <a:fld id="{763B78E0-C65B-4CF8-BC88-50CA439C51F3}" type="datetimeFigureOut">
              <a:rPr lang="sv-SE" smtClean="0"/>
              <a:t>2017-12-10</a:t>
            </a:fld>
            <a:endParaRPr lang="sv-SE"/>
          </a:p>
        </p:txBody>
      </p:sp>
      <p:sp>
        <p:nvSpPr>
          <p:cNvPr id="17" name="Platshållare för sidfot 16"/>
          <p:cNvSpPr>
            <a:spLocks noGrp="1"/>
          </p:cNvSpPr>
          <p:nvPr>
            <p:ph type="ftr" sz="quarter" idx="11"/>
          </p:nvPr>
        </p:nvSpPr>
        <p:spPr>
          <a:xfrm>
            <a:off x="5410200" y="4205288"/>
            <a:ext cx="1295400" cy="457200"/>
          </a:xfrm>
        </p:spPr>
        <p:txBody>
          <a:bodyPr/>
          <a:lstStyle/>
          <a:p>
            <a:endParaRPr lang="sv-SE"/>
          </a:p>
        </p:txBody>
      </p:sp>
      <p:sp>
        <p:nvSpPr>
          <p:cNvPr id="29" name="Platshållare för bildnumm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4703172-F045-4E7F-9BCA-36815637BB63}"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63B78E0-C65B-4CF8-BC88-50CA439C51F3}" type="datetimeFigureOut">
              <a:rPr lang="sv-SE" smtClean="0"/>
              <a:t>2017-12-10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781800" y="1143000"/>
            <a:ext cx="1905000" cy="5486400"/>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1143000"/>
            <a:ext cx="6248400" cy="5486400"/>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63B78E0-C65B-4CF8-BC88-50CA439C51F3}" type="datetimeFigureOut">
              <a:rPr lang="sv-SE" smtClean="0"/>
              <a:t>2017-12-10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63B78E0-C65B-4CF8-BC88-50CA439C51F3}" type="datetimeFigureOut">
              <a:rPr lang="sv-SE" smtClean="0"/>
              <a:t>2017-12-10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763B78E0-C65B-4CF8-BC88-50CA439C51F3}" type="datetimeFigureOut">
              <a:rPr lang="sv-SE" smtClean="0"/>
              <a:t>2017-12-10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763B78E0-C65B-4CF8-BC88-50CA439C51F3}" type="datetimeFigureOut">
              <a:rPr lang="sv-SE" smtClean="0"/>
              <a:t>2017-12-10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81000" y="1143000"/>
            <a:ext cx="8382000" cy="1069848"/>
          </a:xfrm>
        </p:spPr>
        <p:txBody>
          <a:bodyPr anchor="ctr"/>
          <a:lstStyle>
            <a:lvl1pPr>
              <a:defRPr sz="4000" b="0" i="0" cap="none" baseline="0"/>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26" name="Platshållare för datum 25"/>
          <p:cNvSpPr>
            <a:spLocks noGrp="1"/>
          </p:cNvSpPr>
          <p:nvPr>
            <p:ph type="dt" sz="half" idx="10"/>
          </p:nvPr>
        </p:nvSpPr>
        <p:spPr/>
        <p:txBody>
          <a:bodyPr rtlCol="0"/>
          <a:lstStyle/>
          <a:p>
            <a:fld id="{763B78E0-C65B-4CF8-BC88-50CA439C51F3}" type="datetimeFigureOut">
              <a:rPr lang="sv-SE" smtClean="0"/>
              <a:t>2017-12-10</a:t>
            </a:fld>
            <a:endParaRPr lang="sv-SE"/>
          </a:p>
        </p:txBody>
      </p:sp>
      <p:sp>
        <p:nvSpPr>
          <p:cNvPr id="27" name="Platshållare för bildnummer 26"/>
          <p:cNvSpPr>
            <a:spLocks noGrp="1"/>
          </p:cNvSpPr>
          <p:nvPr>
            <p:ph type="sldNum" sz="quarter" idx="11"/>
          </p:nvPr>
        </p:nvSpPr>
        <p:spPr/>
        <p:txBody>
          <a:bodyPr rtlCol="0"/>
          <a:lstStyle/>
          <a:p>
            <a:fld id="{34703172-F045-4E7F-9BCA-36815637BB63}" type="slidenum">
              <a:rPr lang="sv-SE" smtClean="0"/>
              <a:t>‹#›</a:t>
            </a:fld>
            <a:endParaRPr lang="sv-SE"/>
          </a:p>
        </p:txBody>
      </p:sp>
      <p:sp>
        <p:nvSpPr>
          <p:cNvPr id="28" name="Platshållare för sidfot 27"/>
          <p:cNvSpPr>
            <a:spLocks noGrp="1"/>
          </p:cNvSpPr>
          <p:nvPr>
            <p:ph type="ftr" sz="quarter" idx="12"/>
          </p:nvPr>
        </p:nvSpPr>
        <p:spPr/>
        <p:txBody>
          <a:bodyPr rtlCol="0"/>
          <a:lstStyle/>
          <a:p>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sv-SE" smtClean="0"/>
              <a:t>Klicka här för att ändra format</a:t>
            </a:r>
            <a:endParaRPr kumimoji="0" lang="en-US"/>
          </a:p>
        </p:txBody>
      </p:sp>
      <p:sp>
        <p:nvSpPr>
          <p:cNvPr id="3" name="Platshållare för datum 2"/>
          <p:cNvSpPr>
            <a:spLocks noGrp="1"/>
          </p:cNvSpPr>
          <p:nvPr>
            <p:ph type="dt" sz="half" idx="10"/>
          </p:nvPr>
        </p:nvSpPr>
        <p:spPr>
          <a:xfrm>
            <a:off x="6583680" y="612648"/>
            <a:ext cx="957264" cy="457200"/>
          </a:xfrm>
        </p:spPr>
        <p:txBody>
          <a:bodyPr/>
          <a:lstStyle/>
          <a:p>
            <a:fld id="{763B78E0-C65B-4CF8-BC88-50CA439C51F3}" type="datetimeFigureOut">
              <a:rPr lang="sv-SE" smtClean="0"/>
              <a:t>2017-12-10</a:t>
            </a:fld>
            <a:endParaRPr lang="sv-SE"/>
          </a:p>
        </p:txBody>
      </p:sp>
      <p:sp>
        <p:nvSpPr>
          <p:cNvPr id="4" name="Platshållare för sidfot 3"/>
          <p:cNvSpPr>
            <a:spLocks noGrp="1"/>
          </p:cNvSpPr>
          <p:nvPr>
            <p:ph type="ftr" sz="quarter" idx="11"/>
          </p:nvPr>
        </p:nvSpPr>
        <p:spPr>
          <a:xfrm>
            <a:off x="5257800" y="612648"/>
            <a:ext cx="1325880" cy="457200"/>
          </a:xfrm>
        </p:spPr>
        <p:txBody>
          <a:bodyPr/>
          <a:lstStyle/>
          <a:p>
            <a:endParaRPr lang="sv-SE"/>
          </a:p>
        </p:txBody>
      </p:sp>
      <p:sp>
        <p:nvSpPr>
          <p:cNvPr id="5" name="Platshållare för bildnummer 4"/>
          <p:cNvSpPr>
            <a:spLocks noGrp="1"/>
          </p:cNvSpPr>
          <p:nvPr>
            <p:ph type="sldNum" sz="quarter" idx="12"/>
          </p:nvPr>
        </p:nvSpPr>
        <p:spPr>
          <a:xfrm>
            <a:off x="8174736" y="2272"/>
            <a:ext cx="762000" cy="365760"/>
          </a:xfrm>
        </p:spPr>
        <p:txBody>
          <a:bodyPr/>
          <a:lstStyle/>
          <a:p>
            <a:fld id="{34703172-F045-4E7F-9BCA-36815637BB63}"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3B78E0-C65B-4CF8-BC88-50CA439C51F3}" type="datetimeFigureOut">
              <a:rPr lang="sv-SE" smtClean="0"/>
              <a:t>2017-12-10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353496" y="1101970"/>
            <a:ext cx="3383280" cy="877824"/>
          </a:xfrm>
        </p:spPr>
        <p:txBody>
          <a:bodyPr anchor="b"/>
          <a:lstStyle>
            <a:lvl1pPr algn="l">
              <a:buNone/>
              <a:defRPr sz="1800" b="1"/>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763B78E0-C65B-4CF8-BC88-50CA439C51F3}" type="datetimeFigureOut">
              <a:rPr lang="sv-SE" smtClean="0"/>
              <a:t>2017-12-10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sv-SE" smtClean="0"/>
              <a:t>Klicka här för att ändra format</a:t>
            </a:r>
            <a:endParaRPr kumimoji="0" lang="en-US"/>
          </a:p>
        </p:txBody>
      </p:sp>
      <p:sp>
        <p:nvSpPr>
          <p:cNvPr id="3" name="Platshållare för bild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sv-SE" smtClean="0"/>
              <a:t>Klicka på ikonen för att lägga till en bild</a:t>
            </a:r>
            <a:endParaRPr kumimoji="0" lang="en-US" dirty="0"/>
          </a:p>
        </p:txBody>
      </p:sp>
      <p:sp>
        <p:nvSpPr>
          <p:cNvPr id="4" name="Platshållare för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763B78E0-C65B-4CF8-BC88-50CA439C51F3}" type="datetimeFigureOut">
              <a:rPr lang="sv-SE" smtClean="0"/>
              <a:t>2017-12-10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703172-F045-4E7F-9BCA-36815637BB63}"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ktangel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ktangel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ktangel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ktangel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ktangel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ktangel med rundade hör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ktangel med rundade hör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ktangel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ktangel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ktangel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ktangel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ktangel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ktangel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Platshållare för rubrik 21"/>
          <p:cNvSpPr>
            <a:spLocks noGrp="1"/>
          </p:cNvSpPr>
          <p:nvPr>
            <p:ph type="title"/>
          </p:nvPr>
        </p:nvSpPr>
        <p:spPr>
          <a:xfrm>
            <a:off x="457200" y="1143000"/>
            <a:ext cx="8229600" cy="1066800"/>
          </a:xfrm>
          <a:prstGeom prst="rect">
            <a:avLst/>
          </a:prstGeom>
        </p:spPr>
        <p:txBody>
          <a:bodyPr vert="horz" anchor="ctr">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63B78E0-C65B-4CF8-BC88-50CA439C51F3}" type="datetimeFigureOut">
              <a:rPr lang="sv-SE" smtClean="0"/>
              <a:t>2017-12-10</a:t>
            </a:fld>
            <a:endParaRPr lang="sv-SE"/>
          </a:p>
        </p:txBody>
      </p:sp>
      <p:sp>
        <p:nvSpPr>
          <p:cNvPr id="3" name="Platshållare för sidfot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v-SE"/>
          </a:p>
        </p:txBody>
      </p:sp>
      <p:sp>
        <p:nvSpPr>
          <p:cNvPr id="23" name="Platshållare för bildnumm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4703172-F045-4E7F-9BCA-36815637BB63}"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smtClean="0"/>
              <a:t>Guds rike är nära</a:t>
            </a:r>
            <a:br>
              <a:rPr lang="sv-SE" dirty="0" smtClean="0"/>
            </a:br>
            <a:r>
              <a:rPr lang="sv-SE" dirty="0" smtClean="0"/>
              <a:t>Markusevangeliet 1:14-15</a:t>
            </a:r>
            <a:endParaRPr lang="sv-SE" dirty="0"/>
          </a:p>
        </p:txBody>
      </p:sp>
      <p:sp>
        <p:nvSpPr>
          <p:cNvPr id="3" name="Underrubrik 2"/>
          <p:cNvSpPr>
            <a:spLocks noGrp="1"/>
          </p:cNvSpPr>
          <p:nvPr>
            <p:ph type="subTitle" idx="1"/>
          </p:nvPr>
        </p:nvSpPr>
        <p:spPr/>
        <p:txBody>
          <a:bodyPr>
            <a:normAutofit/>
          </a:bodyPr>
          <a:lstStyle/>
          <a:p>
            <a:r>
              <a:rPr lang="sv-SE" dirty="0" smtClean="0"/>
              <a:t>Söndag 10 december 2017</a:t>
            </a:r>
          </a:p>
          <a:p>
            <a:r>
              <a:rPr lang="sv-SE" dirty="0" smtClean="0"/>
              <a:t>Motala Baptistförsamling</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lgn="ctr">
              <a:buNone/>
            </a:pPr>
            <a:r>
              <a:rPr lang="sv-SE" b="1" dirty="0" smtClean="0"/>
              <a:t>Joh 5:16</a:t>
            </a:r>
          </a:p>
          <a:p>
            <a:pPr>
              <a:buNone/>
            </a:pPr>
            <a:r>
              <a:rPr lang="sv-SE" dirty="0" smtClean="0"/>
              <a:t>”</a:t>
            </a:r>
            <a:r>
              <a:rPr lang="sv-SE" i="1" dirty="0"/>
              <a:t>Min Far verkar fortfarande, och därför verkar även jag."</a:t>
            </a:r>
            <a:endParaRPr lang="sv-SE" dirty="0"/>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Guds rike är verksamt på samma sätt </a:t>
            </a:r>
            <a:endParaRPr lang="sv-SE" dirty="0"/>
          </a:p>
        </p:txBody>
      </p:sp>
      <p:sp>
        <p:nvSpPr>
          <p:cNvPr id="3" name="Platshållare för innehåll 2"/>
          <p:cNvSpPr>
            <a:spLocks noGrp="1"/>
          </p:cNvSpPr>
          <p:nvPr>
            <p:ph idx="1"/>
          </p:nvPr>
        </p:nvSpPr>
        <p:spPr/>
        <p:txBody>
          <a:bodyPr/>
          <a:lstStyle/>
          <a:p>
            <a:pPr>
              <a:buNone/>
            </a:pPr>
            <a:endParaRPr lang="sv-SE" dirty="0"/>
          </a:p>
          <a:p>
            <a:pPr>
              <a:buNone/>
            </a:pPr>
            <a:endParaRPr lang="sv-SE" dirty="0" smtClean="0"/>
          </a:p>
          <a:p>
            <a:pPr algn="ctr">
              <a:buNone/>
            </a:pPr>
            <a:r>
              <a:rPr lang="sv-SE" sz="4000" dirty="0" smtClean="0"/>
              <a:t>Det </a:t>
            </a:r>
            <a:r>
              <a:rPr lang="sv-SE" sz="4000" dirty="0"/>
              <a:t>ska bara vara kyrka på </a:t>
            </a:r>
            <a:r>
              <a:rPr lang="sv-SE" sz="4000" b="1" dirty="0"/>
              <a:t>Jesus</a:t>
            </a:r>
            <a:r>
              <a:rPr lang="sv-SE" sz="4000" dirty="0"/>
              <a:t> sätt </a:t>
            </a:r>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lgn="ctr">
              <a:buNone/>
            </a:pPr>
            <a:r>
              <a:rPr lang="sv-SE" b="1" dirty="0" smtClean="0"/>
              <a:t>Joh 14:13-14</a:t>
            </a:r>
            <a:endParaRPr lang="sv-SE" dirty="0"/>
          </a:p>
          <a:p>
            <a:pPr>
              <a:buNone/>
            </a:pPr>
            <a:r>
              <a:rPr lang="sv-SE" i="1" dirty="0"/>
              <a:t>Och vad ni än ber om i mitt namn ska jag göra, för att Fadern ska bli förhärligad i Sonen. Om ni ber om något i mitt namn, ska jag göra det.”</a:t>
            </a:r>
            <a:endParaRPr lang="sv-SE" dirty="0"/>
          </a:p>
          <a:p>
            <a:pPr algn="ctr">
              <a:buNone/>
            </a:pPr>
            <a:endParaRPr lang="sv-S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buNone/>
            </a:pPr>
            <a:endParaRPr lang="sv-SE" dirty="0" smtClean="0"/>
          </a:p>
          <a:p>
            <a:pPr>
              <a:buNone/>
            </a:pPr>
            <a:endParaRPr lang="sv-SE" dirty="0"/>
          </a:p>
          <a:p>
            <a:pPr algn="ctr">
              <a:buNone/>
            </a:pPr>
            <a:r>
              <a:rPr lang="sv-SE" sz="4000" dirty="0" smtClean="0"/>
              <a:t>Det </a:t>
            </a:r>
            <a:r>
              <a:rPr lang="sv-SE" sz="4000" dirty="0"/>
              <a:t>ska vara </a:t>
            </a:r>
            <a:r>
              <a:rPr lang="sv-SE" sz="4000" b="1" dirty="0"/>
              <a:t>samma</a:t>
            </a:r>
            <a:r>
              <a:rPr lang="sv-SE" sz="4000" dirty="0"/>
              <a:t> resultat ibland oss</a:t>
            </a:r>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457200" y="1600200"/>
            <a:ext cx="8229600" cy="4853136"/>
          </a:xfrm>
        </p:spPr>
        <p:txBody>
          <a:bodyPr>
            <a:normAutofit/>
          </a:bodyPr>
          <a:lstStyle/>
          <a:p>
            <a:pPr algn="ctr">
              <a:buNone/>
            </a:pPr>
            <a:r>
              <a:rPr lang="sv-SE" b="1" dirty="0" smtClean="0"/>
              <a:t>Matt 17:20</a:t>
            </a:r>
          </a:p>
          <a:p>
            <a:pPr>
              <a:buNone/>
            </a:pPr>
            <a:r>
              <a:rPr lang="sv-SE" i="1" dirty="0" smtClean="0"/>
              <a:t>”</a:t>
            </a:r>
            <a:r>
              <a:rPr lang="sv-SE" i="1" dirty="0"/>
              <a:t>Om ni har tro, bara som ett senapskorn, ska ni säga till det här berget: Flytta dig dit bort, och det kommer att flytta sig. Ingenting kommer att vara omöjligt för er</a:t>
            </a:r>
            <a:r>
              <a:rPr lang="sv-SE" i="1" dirty="0" smtClean="0"/>
              <a:t>.”</a:t>
            </a:r>
          </a:p>
          <a:p>
            <a:pPr algn="ctr">
              <a:buNone/>
            </a:pPr>
            <a:r>
              <a:rPr lang="sv-SE" b="1" dirty="0" smtClean="0"/>
              <a:t>1 Kor 16:9</a:t>
            </a:r>
            <a:endParaRPr lang="sv-SE" b="1" dirty="0"/>
          </a:p>
          <a:p>
            <a:pPr>
              <a:buNone/>
            </a:pPr>
            <a:r>
              <a:rPr lang="sv-SE" i="1" dirty="0"/>
              <a:t>För en dörr står</a:t>
            </a:r>
            <a:r>
              <a:rPr lang="sv-SE" b="1" i="1" dirty="0"/>
              <a:t> </a:t>
            </a:r>
            <a:r>
              <a:rPr lang="sv-SE" i="1" dirty="0"/>
              <a:t>öppen för mig till ett stort och omfattande arbete, och motståndarna är många.”</a:t>
            </a:r>
            <a:endParaRPr lang="sv-SE" dirty="0"/>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Guds rike är ibland oss på samma </a:t>
            </a:r>
            <a:r>
              <a:rPr lang="sv-SE" b="1" dirty="0" smtClean="0"/>
              <a:t>sätt</a:t>
            </a:r>
            <a:endParaRPr lang="sv-SE" dirty="0"/>
          </a:p>
        </p:txBody>
      </p:sp>
      <p:sp>
        <p:nvSpPr>
          <p:cNvPr id="3" name="Platshållare för innehåll 2"/>
          <p:cNvSpPr>
            <a:spLocks noGrp="1"/>
          </p:cNvSpPr>
          <p:nvPr>
            <p:ph idx="1"/>
          </p:nvPr>
        </p:nvSpPr>
        <p:spPr/>
        <p:txBody>
          <a:bodyPr/>
          <a:lstStyle/>
          <a:p>
            <a:pPr>
              <a:buNone/>
            </a:pPr>
            <a:endParaRPr lang="sv-SE" sz="5400" dirty="0" smtClean="0"/>
          </a:p>
          <a:p>
            <a:pPr algn="ctr">
              <a:buNone/>
            </a:pPr>
            <a:r>
              <a:rPr lang="sv-SE" sz="4000" dirty="0" smtClean="0"/>
              <a:t>Jesus </a:t>
            </a:r>
            <a:r>
              <a:rPr lang="sv-SE" sz="4000" b="1" dirty="0"/>
              <a:t>kom</a:t>
            </a:r>
            <a:r>
              <a:rPr lang="sv-SE" sz="4000" dirty="0"/>
              <a:t> med Guds rike</a:t>
            </a:r>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10000"/>
          </a:bodyPr>
          <a:lstStyle/>
          <a:p>
            <a:pPr algn="ctr">
              <a:buNone/>
            </a:pPr>
            <a:r>
              <a:rPr lang="sv-SE" b="1" dirty="0" smtClean="0"/>
              <a:t>Markus 5:39-42</a:t>
            </a:r>
          </a:p>
          <a:p>
            <a:pPr>
              <a:buNone/>
            </a:pPr>
            <a:r>
              <a:rPr lang="sv-SE" i="1" dirty="0" smtClean="0"/>
              <a:t>Han </a:t>
            </a:r>
            <a:r>
              <a:rPr lang="sv-SE" i="1" dirty="0"/>
              <a:t>gick in och sade till dem: "Varför är ni upprörda och gråter? Flickan är inte död. Hon sover."Då hånskrattade de åt honom. Men han skickade ut allesammans, tog med sig barnets far och mor och sina lärjungar och gick in dit där barnet låg. Och han tog barnets hand och sade till henne: "</a:t>
            </a:r>
            <a:r>
              <a:rPr lang="sv-SE" i="1" dirty="0" err="1"/>
              <a:t>Talitha</a:t>
            </a:r>
            <a:r>
              <a:rPr lang="sv-SE" i="1" dirty="0"/>
              <a:t> </a:t>
            </a:r>
            <a:r>
              <a:rPr lang="sv-SE" i="1" dirty="0" err="1"/>
              <a:t>koum</a:t>
            </a:r>
            <a:r>
              <a:rPr lang="sv-SE" i="1" dirty="0"/>
              <a:t>!" Det betyder: "Flicka, jag säger dig, stå upp!" Genast reste sig flickan och började gå omkring – hon var tolv år – och de blev helt utom sig av häpnad</a:t>
            </a:r>
            <a:r>
              <a:rPr lang="sv-SE" i="1" dirty="0" smtClean="0"/>
              <a:t>.” </a:t>
            </a:r>
            <a:endParaRPr lang="sv-SE" dirty="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251520" y="1600200"/>
            <a:ext cx="8568952" cy="4525963"/>
          </a:xfrm>
        </p:spPr>
        <p:txBody>
          <a:bodyPr/>
          <a:lstStyle/>
          <a:p>
            <a:pPr>
              <a:buNone/>
            </a:pPr>
            <a:endParaRPr lang="sv-SE" dirty="0" smtClean="0"/>
          </a:p>
          <a:p>
            <a:pPr>
              <a:buNone/>
            </a:pPr>
            <a:endParaRPr lang="sv-SE" dirty="0"/>
          </a:p>
          <a:p>
            <a:pPr algn="ctr">
              <a:buNone/>
            </a:pPr>
            <a:r>
              <a:rPr lang="sv-SE" sz="4000" dirty="0" smtClean="0"/>
              <a:t>Den </a:t>
            </a:r>
            <a:r>
              <a:rPr lang="sv-SE" sz="4000" dirty="0"/>
              <a:t>helige Ande är </a:t>
            </a:r>
            <a:r>
              <a:rPr lang="sv-SE" sz="4000" b="1" dirty="0"/>
              <a:t>tecknet</a:t>
            </a:r>
            <a:r>
              <a:rPr lang="sv-SE" sz="4000" dirty="0"/>
              <a:t> på Guds rike </a:t>
            </a:r>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lgn="ctr">
              <a:buNone/>
            </a:pPr>
            <a:r>
              <a:rPr lang="sv-SE" b="1" dirty="0" smtClean="0"/>
              <a:t>Joh 14:20</a:t>
            </a:r>
          </a:p>
          <a:p>
            <a:pPr algn="ctr">
              <a:buNone/>
            </a:pPr>
            <a:r>
              <a:rPr lang="sv-SE" dirty="0"/>
              <a:t>”</a:t>
            </a:r>
            <a:r>
              <a:rPr lang="sv-SE" i="1" dirty="0"/>
              <a:t>Den dagen ska ni förstå att jag är i min Far, och att ni är i mig och jag i er.</a:t>
            </a:r>
            <a:r>
              <a:rPr lang="sv-SE" dirty="0"/>
              <a:t>” </a:t>
            </a:r>
            <a:endParaRPr lang="sv-SE" b="1" dirty="0" smtClean="0"/>
          </a:p>
          <a:p>
            <a:pPr algn="ctr">
              <a:buNone/>
            </a:pPr>
            <a:endParaRPr lang="sv-SE" b="1" dirty="0"/>
          </a:p>
          <a:p>
            <a:pPr algn="ctr">
              <a:buNone/>
            </a:pPr>
            <a:r>
              <a:rPr lang="sv-SE" b="1" dirty="0" smtClean="0"/>
              <a:t>2 Kor 4:7</a:t>
            </a:r>
          </a:p>
          <a:p>
            <a:pPr>
              <a:buNone/>
            </a:pPr>
            <a:r>
              <a:rPr lang="sv-SE" dirty="0" smtClean="0"/>
              <a:t>Men denna skatt har vi i lerkärl, för att den väldiga kraften ska vara Guds och inte komma från oss.</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a:t>Guds rike tas emot på samma sätt </a:t>
            </a:r>
            <a:endParaRPr lang="sv-SE" dirty="0"/>
          </a:p>
        </p:txBody>
      </p:sp>
      <p:sp>
        <p:nvSpPr>
          <p:cNvPr id="3" name="Platshållare för innehåll 2"/>
          <p:cNvSpPr>
            <a:spLocks noGrp="1"/>
          </p:cNvSpPr>
          <p:nvPr>
            <p:ph idx="1"/>
          </p:nvPr>
        </p:nvSpPr>
        <p:spPr/>
        <p:txBody>
          <a:bodyPr/>
          <a:lstStyle/>
          <a:p>
            <a:pPr>
              <a:buNone/>
            </a:pPr>
            <a:endParaRPr lang="sv-SE" dirty="0" smtClean="0"/>
          </a:p>
          <a:p>
            <a:pPr>
              <a:buNone/>
            </a:pPr>
            <a:endParaRPr lang="sv-SE" dirty="0"/>
          </a:p>
          <a:p>
            <a:pPr algn="ctr">
              <a:buNone/>
            </a:pPr>
            <a:r>
              <a:rPr lang="sv-SE" sz="4000" dirty="0" smtClean="0"/>
              <a:t>Anden </a:t>
            </a:r>
            <a:r>
              <a:rPr lang="sv-SE" sz="4000" b="1" dirty="0"/>
              <a:t>uppenbarar</a:t>
            </a:r>
            <a:r>
              <a:rPr lang="sv-SE" sz="4000" dirty="0"/>
              <a:t> Guds rike</a:t>
            </a:r>
          </a:p>
          <a:p>
            <a:endParaRPr lang="sv-SE"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lgn="ctr">
              <a:buNone/>
            </a:pPr>
            <a:r>
              <a:rPr lang="sv-SE" b="1" dirty="0" smtClean="0"/>
              <a:t>1 Kor 1:18</a:t>
            </a:r>
          </a:p>
          <a:p>
            <a:pPr>
              <a:buNone/>
            </a:pPr>
            <a:r>
              <a:rPr lang="sv-SE" i="1" dirty="0" smtClean="0"/>
              <a:t>Ordet </a:t>
            </a:r>
            <a:r>
              <a:rPr lang="sv-SE" i="1" dirty="0"/>
              <a:t>om korset är en dårskap för dem som går förlorade, men för </a:t>
            </a:r>
            <a:r>
              <a:rPr lang="sv-SE" i="1" dirty="0" smtClean="0"/>
              <a:t>oss </a:t>
            </a:r>
            <a:r>
              <a:rPr lang="sv-SE" i="1" dirty="0"/>
              <a:t>som blir frälsta är det en Guds kraft</a:t>
            </a:r>
            <a:r>
              <a:rPr lang="sv-SE" i="1" dirty="0" smtClean="0"/>
              <a:t>.”</a:t>
            </a:r>
          </a:p>
          <a:p>
            <a:pPr>
              <a:buNone/>
            </a:pPr>
            <a:endParaRPr lang="sv-SE" i="1" dirty="0"/>
          </a:p>
          <a:p>
            <a:pPr>
              <a:buNone/>
            </a:pPr>
            <a:endParaRPr lang="sv-SE" dirty="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457200" y="1600200"/>
            <a:ext cx="8229600" cy="4925144"/>
          </a:xfrm>
        </p:spPr>
        <p:txBody>
          <a:bodyPr>
            <a:normAutofit/>
          </a:bodyPr>
          <a:lstStyle/>
          <a:p>
            <a:pPr algn="ctr">
              <a:buNone/>
            </a:pPr>
            <a:r>
              <a:rPr lang="sv-SE" b="1" dirty="0" smtClean="0"/>
              <a:t>Luk 6:17-19</a:t>
            </a:r>
          </a:p>
          <a:p>
            <a:pPr algn="ctr">
              <a:buNone/>
            </a:pPr>
            <a:r>
              <a:rPr lang="sv-SE" i="1" dirty="0" smtClean="0"/>
              <a:t>” Där </a:t>
            </a:r>
            <a:r>
              <a:rPr lang="sv-SE" i="1" dirty="0"/>
              <a:t>var en stor skara av hans lärjungar och mycket folk från hela </a:t>
            </a:r>
            <a:r>
              <a:rPr lang="sv-SE" i="1" dirty="0" err="1"/>
              <a:t>Judeen</a:t>
            </a:r>
            <a:r>
              <a:rPr lang="sv-SE" i="1" dirty="0"/>
              <a:t> och Jerusalem och från kusten vid Tyrus och Sidon. De hade kommit för att höra honom och bli botade från sina sjukdomar. Även de som plågades av orena andar blev </a:t>
            </a:r>
            <a:r>
              <a:rPr lang="sv-SE" i="1" dirty="0" smtClean="0"/>
              <a:t>botade </a:t>
            </a:r>
            <a:r>
              <a:rPr lang="sv-SE" i="1" dirty="0"/>
              <a:t>och allt folket försökte röra vid honom, eftersom kraft gick ut från honom och botade alla.”</a:t>
            </a:r>
            <a:endParaRPr lang="sv-SE" dirty="0"/>
          </a:p>
          <a:p>
            <a:pPr algn="ctr">
              <a:buNone/>
            </a:pPr>
            <a:endParaRPr lang="sv-S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endParaRPr lang="sv-SE" dirty="0"/>
          </a:p>
        </p:txBody>
      </p:sp>
      <p:sp>
        <p:nvSpPr>
          <p:cNvPr id="3" name="Platshållare för innehåll 2"/>
          <p:cNvSpPr>
            <a:spLocks noGrp="1"/>
          </p:cNvSpPr>
          <p:nvPr>
            <p:ph idx="1"/>
          </p:nvPr>
        </p:nvSpPr>
        <p:spPr/>
        <p:txBody>
          <a:bodyPr>
            <a:normAutofit/>
          </a:bodyPr>
          <a:lstStyle/>
          <a:p>
            <a:pPr>
              <a:buNone/>
            </a:pPr>
            <a:endParaRPr lang="sv-SE" sz="4000" dirty="0" smtClean="0"/>
          </a:p>
          <a:p>
            <a:pPr>
              <a:buNone/>
            </a:pPr>
            <a:endParaRPr lang="sv-SE" sz="4000" dirty="0"/>
          </a:p>
          <a:p>
            <a:pPr algn="ctr">
              <a:buNone/>
            </a:pPr>
            <a:r>
              <a:rPr lang="sv-SE" sz="4000" dirty="0" smtClean="0"/>
              <a:t>Anden </a:t>
            </a:r>
            <a:r>
              <a:rPr lang="sv-SE" sz="4000" b="1" dirty="0" smtClean="0"/>
              <a:t>öppnar upp</a:t>
            </a:r>
            <a:r>
              <a:rPr lang="sv-SE" sz="4000" dirty="0" smtClean="0"/>
              <a:t> Guds rike för oss </a:t>
            </a:r>
            <a:endParaRPr lang="sv-SE"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t">
  <a:themeElements>
    <a:clrScheme name="Urbant">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t">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t">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TotalTime>
  <Words>438</Words>
  <Application>Microsoft Office PowerPoint</Application>
  <PresentationFormat>Bildspel på skärmen (4:3)</PresentationFormat>
  <Paragraphs>43</Paragraphs>
  <Slides>14</Slides>
  <Notes>0</Notes>
  <HiddenSlides>0</HiddenSlides>
  <MMClips>0</MMClips>
  <ScaleCrop>false</ScaleCrop>
  <HeadingPairs>
    <vt:vector size="4" baseType="variant">
      <vt:variant>
        <vt:lpstr>Tema</vt:lpstr>
      </vt:variant>
      <vt:variant>
        <vt:i4>1</vt:i4>
      </vt:variant>
      <vt:variant>
        <vt:lpstr>Bildrubriker</vt:lpstr>
      </vt:variant>
      <vt:variant>
        <vt:i4>14</vt:i4>
      </vt:variant>
    </vt:vector>
  </HeadingPairs>
  <TitlesOfParts>
    <vt:vector size="15" baseType="lpstr">
      <vt:lpstr>Urbant</vt:lpstr>
      <vt:lpstr>Guds rike är nära Markusevangeliet 1:14-15</vt:lpstr>
      <vt:lpstr>Guds rike är ibland oss på samma sätt</vt:lpstr>
      <vt:lpstr>Bild 3</vt:lpstr>
      <vt:lpstr>Bild 4</vt:lpstr>
      <vt:lpstr>Bild 5</vt:lpstr>
      <vt:lpstr>Guds rike tas emot på samma sätt </vt:lpstr>
      <vt:lpstr>Bild 7</vt:lpstr>
      <vt:lpstr>Bild 8</vt:lpstr>
      <vt:lpstr>Bild 9</vt:lpstr>
      <vt:lpstr>Bild 10</vt:lpstr>
      <vt:lpstr>Guds rike är verksamt på samma sätt </vt:lpstr>
      <vt:lpstr>Bild 12</vt:lpstr>
      <vt:lpstr>Bild 13</vt:lpstr>
      <vt:lpstr>Bild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Guds rike är nära Markusevangeliet 1:14-15</dc:title>
  <dc:creator>christer</dc:creator>
  <cp:lastModifiedBy>christer</cp:lastModifiedBy>
  <cp:revision>1</cp:revision>
  <dcterms:created xsi:type="dcterms:W3CDTF">2017-12-10T07:36:57Z</dcterms:created>
  <dcterms:modified xsi:type="dcterms:W3CDTF">2017-12-10T08:02:21Z</dcterms:modified>
</cp:coreProperties>
</file>