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368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ätvinklig triangel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ubrik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17" name="Underrubrik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v-SE" smtClean="0"/>
              <a:t>Klicka här för att ändra format på underrubrik i bakgrunden</a:t>
            </a:r>
            <a:endParaRPr kumimoji="0" lang="en-US"/>
          </a:p>
        </p:txBody>
      </p:sp>
      <p:grpSp>
        <p:nvGrpSpPr>
          <p:cNvPr id="2" name="Grup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ihandsfigu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ihandsfigu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ihandsfigu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ak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Platshållare fö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57DE21B-72B6-4D95-B16A-42A5738EA66E}" type="datetimeFigureOut">
              <a:rPr lang="sv-SE" smtClean="0"/>
              <a:pPr/>
              <a:t>2017-12-03</a:t>
            </a:fld>
            <a:endParaRPr lang="sv-SE"/>
          </a:p>
        </p:txBody>
      </p:sp>
      <p:sp>
        <p:nvSpPr>
          <p:cNvPr id="19" name="Platshållare för sidfo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sv-SE"/>
          </a:p>
        </p:txBody>
      </p:sp>
      <p:sp>
        <p:nvSpPr>
          <p:cNvPr id="27" name="Platshållare för bild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CF2A7D5-4EE1-40C5-AE5C-AA1A22EDB42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7DE21B-72B6-4D95-B16A-42A5738EA66E}" type="datetimeFigureOut">
              <a:rPr lang="sv-SE" smtClean="0"/>
              <a:pPr/>
              <a:t>2017-12-03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F2A7D5-4EE1-40C5-AE5C-AA1A22EDB42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7DE21B-72B6-4D95-B16A-42A5738EA66E}" type="datetimeFigureOut">
              <a:rPr lang="sv-SE" smtClean="0"/>
              <a:pPr/>
              <a:t>2017-12-03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F2A7D5-4EE1-40C5-AE5C-AA1A22EDB42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7DE21B-72B6-4D95-B16A-42A5738EA66E}" type="datetimeFigureOut">
              <a:rPr lang="sv-SE" smtClean="0"/>
              <a:pPr/>
              <a:t>2017-12-03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F2A7D5-4EE1-40C5-AE5C-AA1A22EDB428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7DE21B-72B6-4D95-B16A-42A5738EA66E}" type="datetimeFigureOut">
              <a:rPr lang="sv-SE" smtClean="0"/>
              <a:pPr/>
              <a:t>2017-12-03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F2A7D5-4EE1-40C5-AE5C-AA1A22EDB428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V-form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V-form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7DE21B-72B6-4D95-B16A-42A5738EA66E}" type="datetimeFigureOut">
              <a:rPr lang="sv-SE" smtClean="0"/>
              <a:pPr/>
              <a:t>2017-12-03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F2A7D5-4EE1-40C5-AE5C-AA1A22EDB428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Rubrik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Jämförels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7DE21B-72B6-4D95-B16A-42A5738EA66E}" type="datetimeFigureOut">
              <a:rPr lang="sv-SE" smtClean="0"/>
              <a:pPr/>
              <a:t>2017-12-03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F2A7D5-4EE1-40C5-AE5C-AA1A22EDB42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7DE21B-72B6-4D95-B16A-42A5738EA66E}" type="datetimeFigureOut">
              <a:rPr lang="sv-SE" smtClean="0"/>
              <a:pPr/>
              <a:t>2017-12-03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F2A7D5-4EE1-40C5-AE5C-AA1A22EDB428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6" name="Rubrik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7DE21B-72B6-4D95-B16A-42A5738EA66E}" type="datetimeFigureOut">
              <a:rPr lang="sv-SE" smtClean="0"/>
              <a:pPr/>
              <a:t>2017-12-03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F2A7D5-4EE1-40C5-AE5C-AA1A22EDB42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ehåll med bildtex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57DE21B-72B6-4D95-B16A-42A5738EA66E}" type="datetimeFigureOut">
              <a:rPr lang="sv-SE" smtClean="0"/>
              <a:pPr/>
              <a:t>2017-12-03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F2A7D5-4EE1-40C5-AE5C-AA1A22EDB42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v-SE" smtClean="0"/>
              <a:t>Klicka på ikonen för att lägga till en bild</a:t>
            </a:r>
            <a:endParaRPr kumimoji="0" lang="en-US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57DE21B-72B6-4D95-B16A-42A5738EA66E}" type="datetimeFigureOut">
              <a:rPr lang="sv-SE" smtClean="0"/>
              <a:pPr/>
              <a:t>2017-12-03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CF2A7D5-4EE1-40C5-AE5C-AA1A22EDB428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8" name="Frihandsfigu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ihandsfigu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ätvinklig triangel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a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V-form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V-form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ihandsfigu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ihandsfigu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ätvinklig triangel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ak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Platshållare för rubrik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0" name="Platshållare för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  <a:p>
            <a:pPr lvl="1" eaLnBrk="1" latinLnBrk="0" hangingPunct="1"/>
            <a:r>
              <a:rPr kumimoji="0" lang="sv-SE" smtClean="0"/>
              <a:t>Nivå två</a:t>
            </a:r>
          </a:p>
          <a:p>
            <a:pPr lvl="2" eaLnBrk="1" latinLnBrk="0" hangingPunct="1"/>
            <a:r>
              <a:rPr kumimoji="0" lang="sv-SE" smtClean="0"/>
              <a:t>Nivå tre</a:t>
            </a:r>
          </a:p>
          <a:p>
            <a:pPr lvl="3" eaLnBrk="1" latinLnBrk="0" hangingPunct="1"/>
            <a:r>
              <a:rPr kumimoji="0" lang="sv-SE" smtClean="0"/>
              <a:t>Nivå fyra</a:t>
            </a:r>
          </a:p>
          <a:p>
            <a:pPr lvl="4" eaLnBrk="1" latinLnBrk="0" hangingPunct="1"/>
            <a:r>
              <a:rPr kumimoji="0" lang="sv-SE" smtClean="0"/>
              <a:t>Nivå fem</a:t>
            </a:r>
            <a:endParaRPr kumimoji="0" lang="en-US"/>
          </a:p>
        </p:txBody>
      </p:sp>
      <p:sp>
        <p:nvSpPr>
          <p:cNvPr id="10" name="Platshållare för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57DE21B-72B6-4D95-B16A-42A5738EA66E}" type="datetimeFigureOut">
              <a:rPr lang="sv-SE" smtClean="0"/>
              <a:pPr/>
              <a:t>2017-12-03</a:t>
            </a:fld>
            <a:endParaRPr lang="sv-SE"/>
          </a:p>
        </p:txBody>
      </p:sp>
      <p:sp>
        <p:nvSpPr>
          <p:cNvPr id="22" name="Platshållare för sidfot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sv-SE"/>
          </a:p>
        </p:txBody>
      </p:sp>
      <p:sp>
        <p:nvSpPr>
          <p:cNvPr id="18" name="Platshållare för bildnumm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CF2A7D5-4EE1-40C5-AE5C-AA1A22EDB428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Ett nådens år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Matteusevangeliet 21:1-11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sv-SE" dirty="0"/>
              <a:t>Då Jesus rider in som Messias är det som befriare för alla folk och i alla tider</a:t>
            </a:r>
            <a:r>
              <a:rPr lang="sv-SE" dirty="0" smtClean="0"/>
              <a:t>.</a:t>
            </a:r>
          </a:p>
          <a:p>
            <a:pPr algn="ctr">
              <a:buNone/>
            </a:pPr>
            <a:endParaRPr lang="sv-SE" dirty="0"/>
          </a:p>
          <a:p>
            <a:pPr algn="ctr"/>
            <a:r>
              <a:rPr lang="sv-SE" dirty="0"/>
              <a:t>Om INTE han uppfyllde det som sagts genom profeterna i GT kan vi kasta bort allt i den kristna tron</a:t>
            </a:r>
            <a:r>
              <a:rPr lang="sv-SE" dirty="0" smtClean="0"/>
              <a:t>.</a:t>
            </a:r>
          </a:p>
          <a:p>
            <a:pPr algn="ctr"/>
            <a:endParaRPr lang="sv-SE" dirty="0"/>
          </a:p>
          <a:p>
            <a:pPr algn="ctr"/>
            <a:r>
              <a:rPr lang="sv-SE" dirty="0"/>
              <a:t>Jesus är Messias för alla människor oavsett vilken bakgrund man än har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Jesus är Messias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Autofit/>
          </a:bodyPr>
          <a:lstStyle/>
          <a:p>
            <a:pPr algn="ctr"/>
            <a:r>
              <a:rPr lang="sv-SE" dirty="0"/>
              <a:t>Det rike som Jesus representerar är </a:t>
            </a:r>
            <a:r>
              <a:rPr lang="sv-SE" dirty="0" smtClean="0"/>
              <a:t>himlen </a:t>
            </a:r>
            <a:r>
              <a:rPr lang="sv-SE" dirty="0"/>
              <a:t>och folket hyllade Jesus för det rike som han stod </a:t>
            </a:r>
            <a:r>
              <a:rPr lang="sv-SE" dirty="0" smtClean="0"/>
              <a:t>för</a:t>
            </a:r>
          </a:p>
          <a:p>
            <a:pPr algn="ctr"/>
            <a:endParaRPr lang="sv-SE" dirty="0" smtClean="0"/>
          </a:p>
          <a:p>
            <a:pPr algn="ctr"/>
            <a:r>
              <a:rPr lang="sv-SE" dirty="0"/>
              <a:t>Det är ett rike som förvandlar människor. Jesus låter inte </a:t>
            </a:r>
            <a:r>
              <a:rPr lang="sv-SE" dirty="0" smtClean="0"/>
              <a:t>en människa </a:t>
            </a:r>
            <a:r>
              <a:rPr lang="sv-SE" dirty="0"/>
              <a:t>bli kvar </a:t>
            </a:r>
            <a:r>
              <a:rPr lang="sv-SE" dirty="0" smtClean="0"/>
              <a:t>i </a:t>
            </a:r>
            <a:r>
              <a:rPr lang="sv-SE" dirty="0"/>
              <a:t>bundenhet </a:t>
            </a:r>
            <a:endParaRPr lang="sv-SE" dirty="0" smtClean="0"/>
          </a:p>
          <a:p>
            <a:pPr algn="ctr">
              <a:buNone/>
            </a:pPr>
            <a:r>
              <a:rPr lang="sv-SE" dirty="0" smtClean="0"/>
              <a:t>utan </a:t>
            </a:r>
            <a:r>
              <a:rPr lang="sv-SE" dirty="0"/>
              <a:t>Guds rike leder till frihet och </a:t>
            </a:r>
            <a:r>
              <a:rPr lang="sv-SE" dirty="0" smtClean="0"/>
              <a:t>glädje</a:t>
            </a:r>
          </a:p>
          <a:p>
            <a:pPr algn="ctr">
              <a:buNone/>
            </a:pPr>
            <a:endParaRPr lang="sv-SE" dirty="0" smtClean="0"/>
          </a:p>
          <a:p>
            <a:pPr algn="ctr"/>
            <a:r>
              <a:rPr lang="sv-SE" dirty="0"/>
              <a:t>Överallt där Jesus befinner sig, där är Guds rike.  </a:t>
            </a:r>
          </a:p>
          <a:p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Jesus är kung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Autofit/>
          </a:bodyPr>
          <a:lstStyle/>
          <a:p>
            <a:pPr algn="ctr"/>
            <a:r>
              <a:rPr lang="sv-SE" dirty="0"/>
              <a:t>När Jesus rider in på åsnan är det för att tjäna och slutligen ge sig själv genom att bära våra synder på </a:t>
            </a:r>
            <a:r>
              <a:rPr lang="sv-SE" dirty="0" smtClean="0"/>
              <a:t>korset</a:t>
            </a:r>
          </a:p>
          <a:p>
            <a:pPr algn="ctr"/>
            <a:endParaRPr lang="sv-SE" dirty="0"/>
          </a:p>
          <a:p>
            <a:pPr algn="ctr"/>
            <a:r>
              <a:rPr lang="sv-SE" dirty="0"/>
              <a:t>Det är vad han fortsätter att göra genom att komma till människor i mörker</a:t>
            </a:r>
            <a:r>
              <a:rPr lang="sv-SE" dirty="0" smtClean="0"/>
              <a:t>.</a:t>
            </a:r>
          </a:p>
          <a:p>
            <a:pPr algn="ctr"/>
            <a:endParaRPr lang="sv-SE" dirty="0" smtClean="0"/>
          </a:p>
          <a:p>
            <a:pPr algn="ctr"/>
            <a:r>
              <a:rPr lang="sv-SE" dirty="0"/>
              <a:t>Det Jesus </a:t>
            </a:r>
            <a:r>
              <a:rPr lang="sv-SE" dirty="0" smtClean="0"/>
              <a:t>gjorde på korset gällde alla människor </a:t>
            </a:r>
            <a:r>
              <a:rPr lang="sv-SE" dirty="0"/>
              <a:t>och öppnar </a:t>
            </a:r>
            <a:r>
              <a:rPr lang="sv-SE" dirty="0" smtClean="0"/>
              <a:t>upp </a:t>
            </a:r>
            <a:r>
              <a:rPr lang="sv-SE" dirty="0"/>
              <a:t>framtidsutsikter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Jesus är Frälsaren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alleri">
  <a:themeElements>
    <a:clrScheme name="Galleri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Galleri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Galleri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</TotalTime>
  <Words>169</Words>
  <Application>Microsoft Office PowerPoint</Application>
  <PresentationFormat>Bildspel på skärmen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5" baseType="lpstr">
      <vt:lpstr>Galleri</vt:lpstr>
      <vt:lpstr>Ett nådens år</vt:lpstr>
      <vt:lpstr>Jesus är Messias</vt:lpstr>
      <vt:lpstr>Jesus är kung</vt:lpstr>
      <vt:lpstr>Jesus är Frälsaren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Ett nådens år</dc:title>
  <dc:creator>christer</dc:creator>
  <cp:lastModifiedBy>christer</cp:lastModifiedBy>
  <cp:revision>2</cp:revision>
  <dcterms:created xsi:type="dcterms:W3CDTF">2016-11-27T07:20:44Z</dcterms:created>
  <dcterms:modified xsi:type="dcterms:W3CDTF">2017-12-03T07:17:38Z</dcterms:modified>
</cp:coreProperties>
</file>