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3F97A5-DC91-404D-98BA-895D23028DB4}" type="datetimeFigureOut">
              <a:rPr lang="sv-SE" smtClean="0"/>
              <a:t>2017-10-29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383937-9EAB-44D5-83A2-8B53C980ADB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Tid för omvändelse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Apostlagärnigarna</a:t>
            </a:r>
            <a:r>
              <a:rPr lang="sv-SE" dirty="0" smtClean="0"/>
              <a:t> 8:1-8</a:t>
            </a:r>
          </a:p>
          <a:p>
            <a:r>
              <a:rPr lang="sv-SE" dirty="0" smtClean="0"/>
              <a:t>Söndag 29 oktober 2017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Evangeliet ska förkunnas oförvanskat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8691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sv-SE" sz="2400" b="1" dirty="0" smtClean="0"/>
              <a:t>Apg </a:t>
            </a:r>
            <a:r>
              <a:rPr lang="sv-SE" sz="2400" b="1" dirty="0" smtClean="0"/>
              <a:t>8:4</a:t>
            </a:r>
            <a:r>
              <a:rPr lang="sv-SE" sz="2400" dirty="0" smtClean="0"/>
              <a:t> </a:t>
            </a:r>
          </a:p>
          <a:p>
            <a:pPr algn="ctr">
              <a:buNone/>
            </a:pPr>
            <a:r>
              <a:rPr lang="sv-SE" sz="2600" dirty="0" smtClean="0"/>
              <a:t>”</a:t>
            </a:r>
            <a:r>
              <a:rPr lang="sv-SE" sz="2600" i="1" dirty="0" smtClean="0"/>
              <a:t>De som nu hade skingrats gick från plats till plats och förkunnade evangeliet. Filippus kom ner till staden Samaria och predikade Kristus för folket där</a:t>
            </a:r>
            <a:r>
              <a:rPr lang="sv-SE" sz="2600" i="1" dirty="0" smtClean="0"/>
              <a:t>.”</a:t>
            </a:r>
            <a:r>
              <a:rPr lang="sv-SE" sz="2600" b="1" dirty="0" smtClean="0"/>
              <a:t> </a:t>
            </a:r>
            <a:endParaRPr lang="sv-SE" sz="2600" b="1" dirty="0" smtClean="0"/>
          </a:p>
          <a:p>
            <a:pPr algn="ctr">
              <a:buNone/>
            </a:pPr>
            <a:endParaRPr lang="sv-SE" sz="2600" dirty="0" smtClean="0"/>
          </a:p>
          <a:p>
            <a:pPr algn="ctr">
              <a:buNone/>
            </a:pPr>
            <a:r>
              <a:rPr lang="sv-SE" sz="2600" dirty="0" smtClean="0"/>
              <a:t>Att förmedla ett budskap som </a:t>
            </a:r>
            <a:r>
              <a:rPr lang="sv-SE" sz="2600" b="1" dirty="0" smtClean="0"/>
              <a:t>stämmer</a:t>
            </a:r>
            <a:r>
              <a:rPr lang="sv-SE" sz="2600" dirty="0" smtClean="0"/>
              <a:t> med </a:t>
            </a:r>
            <a:r>
              <a:rPr lang="sv-SE" sz="2600" dirty="0" smtClean="0"/>
              <a:t>Kristus</a:t>
            </a:r>
          </a:p>
          <a:p>
            <a:pPr algn="ctr">
              <a:buNone/>
            </a:pPr>
            <a:endParaRPr lang="sv-SE" sz="2600" dirty="0" smtClean="0"/>
          </a:p>
          <a:p>
            <a:pPr algn="ctr">
              <a:buNone/>
            </a:pPr>
            <a:r>
              <a:rPr lang="sv-SE" sz="2600" dirty="0" smtClean="0"/>
              <a:t>”</a:t>
            </a:r>
            <a:r>
              <a:rPr lang="sv-SE" sz="2400" i="1" dirty="0" smtClean="0"/>
              <a:t>Vi är alltså sändebud för Kristus, och Gud vädjar genom oss. Vi ber på Kristi uppdrag: låt försona er med Gud!” </a:t>
            </a:r>
            <a:r>
              <a:rPr lang="sv-SE" sz="2400" b="1" dirty="0" smtClean="0"/>
              <a:t>2 Kor 5:16</a:t>
            </a:r>
            <a:r>
              <a:rPr lang="sv-SE" sz="2400" dirty="0" smtClean="0"/>
              <a:t> </a:t>
            </a:r>
            <a:endParaRPr lang="sv-SE" sz="2400" dirty="0" smtClean="0"/>
          </a:p>
          <a:p>
            <a:pPr algn="ctr">
              <a:buNone/>
            </a:pPr>
            <a:endParaRPr lang="sv-SE" sz="2600" dirty="0" smtClean="0"/>
          </a:p>
          <a:p>
            <a:pPr algn="ctr">
              <a:buNone/>
            </a:pPr>
            <a:r>
              <a:rPr lang="sv-SE" sz="2600" dirty="0" smtClean="0"/>
              <a:t>Drivna av Guds </a:t>
            </a:r>
            <a:r>
              <a:rPr lang="sv-SE" sz="2600" b="1" dirty="0" smtClean="0"/>
              <a:t>kärlek</a:t>
            </a:r>
            <a:r>
              <a:rPr lang="sv-SE" sz="2600" dirty="0" smtClean="0"/>
              <a:t> till människor</a:t>
            </a:r>
          </a:p>
          <a:p>
            <a:pPr algn="ctr">
              <a:buNone/>
            </a:pPr>
            <a:r>
              <a:rPr lang="sv-SE" sz="2400" dirty="0" smtClean="0"/>
              <a:t> </a:t>
            </a:r>
            <a:endParaRPr lang="sv-SE" sz="2400" dirty="0" smtClean="0"/>
          </a:p>
          <a:p>
            <a:pPr algn="ctr">
              <a:buNone/>
            </a:pPr>
            <a:endParaRPr lang="sv-SE" sz="2400" dirty="0" smtClean="0"/>
          </a:p>
          <a:p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Den helige Ande uppenbarar Kristus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sz="2400" b="1" dirty="0" smtClean="0"/>
              <a:t>Apg </a:t>
            </a:r>
            <a:r>
              <a:rPr lang="sv-SE" sz="2400" b="1" dirty="0" smtClean="0"/>
              <a:t>8:5-7</a:t>
            </a:r>
          </a:p>
          <a:p>
            <a:pPr algn="ctr">
              <a:buNone/>
            </a:pPr>
            <a:r>
              <a:rPr lang="sv-SE" sz="2400" dirty="0" smtClean="0"/>
              <a:t> </a:t>
            </a:r>
            <a:r>
              <a:rPr lang="sv-SE" sz="2400" i="1" dirty="0" smtClean="0"/>
              <a:t>”De lyssnade alla noga till det som Filippus förkunnade när de hörde och såg de tecken han gjorde: från många som hade orena andar for dessa ut med höga rop, och många lama och halta blev botade</a:t>
            </a:r>
            <a:r>
              <a:rPr lang="sv-SE" sz="2400" i="1" dirty="0" smtClean="0"/>
              <a:t>.”</a:t>
            </a:r>
          </a:p>
          <a:p>
            <a:pPr algn="ctr">
              <a:buNone/>
            </a:pPr>
            <a:endParaRPr lang="sv-SE" sz="2400" i="1" dirty="0" smtClean="0"/>
          </a:p>
          <a:p>
            <a:pPr algn="ctr">
              <a:buNone/>
            </a:pPr>
            <a:r>
              <a:rPr lang="sv-SE" sz="2400" dirty="0" smtClean="0"/>
              <a:t>Att komma med </a:t>
            </a:r>
            <a:r>
              <a:rPr lang="sv-SE" sz="2400" b="1" dirty="0" smtClean="0"/>
              <a:t>Kristus</a:t>
            </a:r>
            <a:r>
              <a:rPr lang="sv-SE" sz="2400" dirty="0" smtClean="0"/>
              <a:t> kommer till människor </a:t>
            </a:r>
          </a:p>
          <a:p>
            <a:pPr algn="ctr">
              <a:buFont typeface="Wingdings" pitchFamily="2" charset="2"/>
              <a:buChar char="ü"/>
            </a:pPr>
            <a:endParaRPr lang="sv-SE" sz="2400" dirty="0" smtClean="0"/>
          </a:p>
          <a:p>
            <a:pPr algn="ctr">
              <a:buNone/>
            </a:pPr>
            <a:r>
              <a:rPr lang="sv-SE" sz="2400" dirty="0" smtClean="0"/>
              <a:t>Den helige Ande </a:t>
            </a:r>
            <a:r>
              <a:rPr lang="sv-SE" sz="2400" b="1" dirty="0" smtClean="0"/>
              <a:t>övertygar</a:t>
            </a:r>
            <a:r>
              <a:rPr lang="sv-SE" sz="2400" dirty="0" smtClean="0"/>
              <a:t> om synd</a:t>
            </a:r>
          </a:p>
          <a:p>
            <a:pPr algn="ctr">
              <a:buNone/>
            </a:pPr>
            <a:endParaRPr lang="sv-SE" sz="2400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 smtClean="0"/>
              <a:t>Gud drar syndare till sig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sz="2400" b="1" dirty="0" smtClean="0"/>
              <a:t>Apg 8:8 </a:t>
            </a:r>
            <a:endParaRPr lang="sv-SE" sz="2400" b="1" dirty="0" smtClean="0"/>
          </a:p>
          <a:p>
            <a:pPr algn="ctr">
              <a:buNone/>
            </a:pPr>
            <a:r>
              <a:rPr lang="sv-SE" sz="2400" i="1" dirty="0" smtClean="0"/>
              <a:t>”</a:t>
            </a:r>
            <a:r>
              <a:rPr lang="sv-SE" sz="2400" i="1" dirty="0" smtClean="0"/>
              <a:t>Och det blev stor glädje i den staden</a:t>
            </a:r>
            <a:r>
              <a:rPr lang="sv-SE" sz="2400" i="1" dirty="0" smtClean="0"/>
              <a:t>.”</a:t>
            </a:r>
          </a:p>
          <a:p>
            <a:pPr algn="ctr">
              <a:buNone/>
            </a:pPr>
            <a:endParaRPr lang="sv-SE" sz="2400" i="1" dirty="0" smtClean="0"/>
          </a:p>
          <a:p>
            <a:pPr algn="ctr">
              <a:buNone/>
            </a:pPr>
            <a:r>
              <a:rPr lang="sv-SE" sz="2400" dirty="0" smtClean="0"/>
              <a:t>Omvändelse är alltid ett </a:t>
            </a:r>
            <a:r>
              <a:rPr lang="sv-SE" sz="2400" b="1" dirty="0" smtClean="0"/>
              <a:t>Andens verk </a:t>
            </a:r>
            <a:endParaRPr lang="sv-SE" sz="2400" dirty="0" smtClean="0"/>
          </a:p>
          <a:p>
            <a:pPr algn="ctr">
              <a:buNone/>
            </a:pPr>
            <a:endParaRPr lang="sv-SE" sz="2400" dirty="0" smtClean="0"/>
          </a:p>
          <a:p>
            <a:pPr algn="ctr">
              <a:buNone/>
            </a:pPr>
            <a:r>
              <a:rPr lang="sv-SE" sz="2400" dirty="0" smtClean="0"/>
              <a:t>Vi ska förlösa </a:t>
            </a:r>
            <a:r>
              <a:rPr lang="sv-SE" sz="2400" b="1" dirty="0" smtClean="0"/>
              <a:t>Guds rike </a:t>
            </a:r>
            <a:r>
              <a:rPr lang="sv-SE" sz="2400" dirty="0" smtClean="0"/>
              <a:t>överallt</a:t>
            </a:r>
          </a:p>
          <a:p>
            <a:pPr algn="ctr">
              <a:buNone/>
            </a:pPr>
            <a:endParaRPr lang="sv-SE" sz="2400" dirty="0" smtClean="0"/>
          </a:p>
          <a:p>
            <a:pPr algn="ctr">
              <a:buNone/>
            </a:pPr>
            <a:r>
              <a:rPr lang="sv-SE" sz="2200" dirty="0" smtClean="0"/>
              <a:t>”</a:t>
            </a:r>
            <a:r>
              <a:rPr lang="sv-SE" sz="2200" i="1" dirty="0" smtClean="0"/>
              <a:t>Och vad ni än ber om i mitt namn ska jag göra, för att Fadern ska bli förhärligad i Sonen. Om ni ber om något i mitt namn, ska jag göra det.”</a:t>
            </a:r>
            <a:r>
              <a:rPr lang="sv-SE" sz="2200" dirty="0" smtClean="0"/>
              <a:t> </a:t>
            </a:r>
            <a:r>
              <a:rPr lang="sv-SE" sz="2200" dirty="0" smtClean="0"/>
              <a:t> (Joh 14:13-14)</a:t>
            </a:r>
            <a:endParaRPr lang="sv-SE" sz="2200" dirty="0" smtClean="0"/>
          </a:p>
          <a:p>
            <a:pPr algn="ctr">
              <a:buNone/>
            </a:pPr>
            <a:endParaRPr lang="sv-SE" sz="2400" dirty="0" smtClean="0"/>
          </a:p>
          <a:p>
            <a:pPr algn="ctr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219</Words>
  <Application>Microsoft Office PowerPoint</Application>
  <PresentationFormat>Bildspel på skärmen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Urbant</vt:lpstr>
      <vt:lpstr>Tid för omvändelse</vt:lpstr>
      <vt:lpstr>Evangeliet ska förkunnas oförvanskat </vt:lpstr>
      <vt:lpstr>Den helige Ande uppenbarar Kristus </vt:lpstr>
      <vt:lpstr>Gud drar syndare till sig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 för omvändelse</dc:title>
  <dc:creator>christer</dc:creator>
  <cp:lastModifiedBy>christer</cp:lastModifiedBy>
  <cp:revision>1</cp:revision>
  <dcterms:created xsi:type="dcterms:W3CDTF">2017-10-29T07:34:18Z</dcterms:created>
  <dcterms:modified xsi:type="dcterms:W3CDTF">2017-10-29T08:01:47Z</dcterms:modified>
</cp:coreProperties>
</file>