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3" r:id="rId8"/>
    <p:sldId id="262" r:id="rId9"/>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368"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Ref idx="1001">
        <a:schemeClr val="bg2"/>
      </p:bgRef>
    </p:bg>
    <p:spTree>
      <p:nvGrpSpPr>
        <p:cNvPr id="1" name=""/>
        <p:cNvGrpSpPr/>
        <p:nvPr/>
      </p:nvGrpSpPr>
      <p:grpSpPr>
        <a:xfrm>
          <a:off x="0" y="0"/>
          <a:ext cx="0" cy="0"/>
          <a:chOff x="0" y="0"/>
          <a:chExt cx="0" cy="0"/>
        </a:xfrm>
      </p:grpSpPr>
      <p:sp>
        <p:nvSpPr>
          <p:cNvPr id="15" name="Rektangel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ktangel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ktangel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ktangel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ktangel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Underrubrik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v-SE" smtClean="0"/>
              <a:t>Klicka här för att ändra format på underrubrik i bakgrunden</a:t>
            </a:r>
            <a:endParaRPr kumimoji="0" lang="en-US"/>
          </a:p>
        </p:txBody>
      </p:sp>
      <p:sp>
        <p:nvSpPr>
          <p:cNvPr id="28" name="Platshållare för datum 27"/>
          <p:cNvSpPr>
            <a:spLocks noGrp="1"/>
          </p:cNvSpPr>
          <p:nvPr>
            <p:ph type="dt" sz="half" idx="10"/>
          </p:nvPr>
        </p:nvSpPr>
        <p:spPr/>
        <p:txBody>
          <a:bodyPr/>
          <a:lstStyle/>
          <a:p>
            <a:fld id="{DECDF077-8004-482C-B5D6-930D7C28D92A}" type="datetimeFigureOut">
              <a:rPr lang="sv-SE" smtClean="0"/>
              <a:t>2017-08-27</a:t>
            </a:fld>
            <a:endParaRPr lang="sv-SE"/>
          </a:p>
        </p:txBody>
      </p:sp>
      <p:sp>
        <p:nvSpPr>
          <p:cNvPr id="17" name="Platshållare för sidfot 16"/>
          <p:cNvSpPr>
            <a:spLocks noGrp="1"/>
          </p:cNvSpPr>
          <p:nvPr>
            <p:ph type="ftr" sz="quarter" idx="11"/>
          </p:nvPr>
        </p:nvSpPr>
        <p:spPr/>
        <p:txBody>
          <a:bodyPr/>
          <a:lstStyle/>
          <a:p>
            <a:endParaRPr lang="sv-SE"/>
          </a:p>
        </p:txBody>
      </p:sp>
      <p:sp>
        <p:nvSpPr>
          <p:cNvPr id="7" name="Rak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ktangel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Platshållare för bildnumm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355C5E0-7E05-4C05-A29E-8290B79C68B8}" type="slidenum">
              <a:rPr lang="sv-SE" smtClean="0"/>
              <a:t>‹#›</a:t>
            </a:fld>
            <a:endParaRPr lang="sv-SE"/>
          </a:p>
        </p:txBody>
      </p:sp>
      <p:sp>
        <p:nvSpPr>
          <p:cNvPr id="8" name="Rubrik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sv-SE" smtClean="0"/>
              <a:t>Klicka här för att ändra format</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bg>
      <p:bgRef idx="1001">
        <a:schemeClr val="bg2"/>
      </p:bgRef>
    </p:bg>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p:txBody>
          <a:bodyPr vert="eaVer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p>
            <a:fld id="{DECDF077-8004-482C-B5D6-930D7C28D92A}" type="datetimeFigureOut">
              <a:rPr lang="sv-SE" smtClean="0"/>
              <a:t>2017-08-27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355C5E0-7E05-4C05-A29E-8290B79C68B8}" type="slidenum">
              <a:rPr lang="sv-SE" smtClean="0"/>
              <a:t>‹#›</a:t>
            </a:fld>
            <a:endParaRPr lang="sv-SE"/>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rät rubrik och text">
    <p:bg>
      <p:bgRef idx="1001">
        <a:schemeClr val="bg2"/>
      </p:bgRef>
    </p:bg>
    <p:spTree>
      <p:nvGrpSpPr>
        <p:cNvPr id="1" name=""/>
        <p:cNvGrpSpPr/>
        <p:nvPr/>
      </p:nvGrpSpPr>
      <p:grpSpPr>
        <a:xfrm>
          <a:off x="0" y="0"/>
          <a:ext cx="0" cy="0"/>
          <a:chOff x="0" y="0"/>
          <a:chExt cx="0" cy="0"/>
        </a:xfrm>
      </p:grpSpPr>
      <p:sp>
        <p:nvSpPr>
          <p:cNvPr id="7" name="Rektangel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ktangel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ktangel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ktangel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ktangel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ktangel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ak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Platshållare för bildnummer 5"/>
          <p:cNvSpPr>
            <a:spLocks noGrp="1"/>
          </p:cNvSpPr>
          <p:nvPr>
            <p:ph type="sldNum" sz="quarter" idx="12"/>
          </p:nvPr>
        </p:nvSpPr>
        <p:spPr>
          <a:xfrm>
            <a:off x="6915912" y="3009901"/>
            <a:ext cx="457200" cy="441325"/>
          </a:xfrm>
        </p:spPr>
        <p:txBody>
          <a:bodyPr/>
          <a:lstStyle/>
          <a:p>
            <a:fld id="{A355C5E0-7E05-4C05-A29E-8290B79C68B8}" type="slidenum">
              <a:rPr lang="sv-SE" smtClean="0"/>
              <a:t>‹#›</a:t>
            </a:fld>
            <a:endParaRPr lang="sv-SE"/>
          </a:p>
        </p:txBody>
      </p:sp>
      <p:sp>
        <p:nvSpPr>
          <p:cNvPr id="3" name="Platshållare för lodrät text 2"/>
          <p:cNvSpPr>
            <a:spLocks noGrp="1"/>
          </p:cNvSpPr>
          <p:nvPr>
            <p:ph type="body" orient="vert" idx="1"/>
          </p:nvPr>
        </p:nvSpPr>
        <p:spPr>
          <a:xfrm>
            <a:off x="304800" y="304800"/>
            <a:ext cx="6553200" cy="5821366"/>
          </a:xfrm>
        </p:spPr>
        <p:txBody>
          <a:bodyPr vert="eaVer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p>
            <a:fld id="{DECDF077-8004-482C-B5D6-930D7C28D92A}" type="datetimeFigureOut">
              <a:rPr lang="sv-SE" smtClean="0"/>
              <a:t>2017-08-27</a:t>
            </a:fld>
            <a:endParaRPr lang="sv-SE"/>
          </a:p>
        </p:txBody>
      </p:sp>
      <p:sp>
        <p:nvSpPr>
          <p:cNvPr id="5" name="Platshållare för sidfot 4"/>
          <p:cNvSpPr>
            <a:spLocks noGrp="1"/>
          </p:cNvSpPr>
          <p:nvPr>
            <p:ph type="ftr" sz="quarter" idx="11"/>
          </p:nvPr>
        </p:nvSpPr>
        <p:spPr/>
        <p:txBody>
          <a:bodyPr/>
          <a:lstStyle/>
          <a:p>
            <a:endParaRPr lang="sv-SE"/>
          </a:p>
        </p:txBody>
      </p:sp>
      <p:sp>
        <p:nvSpPr>
          <p:cNvPr id="2" name="Lodrät rubrik 1"/>
          <p:cNvSpPr>
            <a:spLocks noGrp="1"/>
          </p:cNvSpPr>
          <p:nvPr>
            <p:ph type="title" orient="vert"/>
          </p:nvPr>
        </p:nvSpPr>
        <p:spPr>
          <a:xfrm>
            <a:off x="7391400" y="304801"/>
            <a:ext cx="1447800" cy="5851525"/>
          </a:xfrm>
        </p:spPr>
        <p:txBody>
          <a:bodyPr vert="eaVert"/>
          <a:lstStyle/>
          <a:p>
            <a:r>
              <a:rPr kumimoji="0" lang="sv-SE" smtClean="0"/>
              <a:t>Klicka här för att ändra format</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bg>
      <p:bgRef idx="1001">
        <a:schemeClr val="bg2"/>
      </p:bgRef>
    </p:bg>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solidFill>
                  <a:schemeClr val="accent3">
                    <a:shade val="75000"/>
                  </a:schemeClr>
                </a:solidFill>
              </a:defRPr>
            </a:lvl1pPr>
          </a:lstStyle>
          <a:p>
            <a:r>
              <a:rPr kumimoji="0" lang="sv-SE" smtClean="0"/>
              <a:t>Klicka här för att ändra format</a:t>
            </a:r>
            <a:endParaRPr kumimoji="0" lang="en-US"/>
          </a:p>
        </p:txBody>
      </p:sp>
      <p:sp>
        <p:nvSpPr>
          <p:cNvPr id="4" name="Platshållare för datum 3"/>
          <p:cNvSpPr>
            <a:spLocks noGrp="1"/>
          </p:cNvSpPr>
          <p:nvPr>
            <p:ph type="dt" sz="half" idx="10"/>
          </p:nvPr>
        </p:nvSpPr>
        <p:spPr/>
        <p:txBody>
          <a:bodyPr/>
          <a:lstStyle/>
          <a:p>
            <a:fld id="{DECDF077-8004-482C-B5D6-930D7C28D92A}" type="datetimeFigureOut">
              <a:rPr lang="sv-SE" smtClean="0"/>
              <a:t>2017-08-27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a:xfrm>
            <a:off x="4361688" y="1026372"/>
            <a:ext cx="457200" cy="441325"/>
          </a:xfrm>
        </p:spPr>
        <p:txBody>
          <a:bodyPr/>
          <a:lstStyle/>
          <a:p>
            <a:fld id="{A355C5E0-7E05-4C05-A29E-8290B79C68B8}" type="slidenum">
              <a:rPr lang="sv-SE" smtClean="0"/>
              <a:t>‹#›</a:t>
            </a:fld>
            <a:endParaRPr lang="sv-SE"/>
          </a:p>
        </p:txBody>
      </p:sp>
      <p:sp>
        <p:nvSpPr>
          <p:cNvPr id="8" name="Platshållare för innehåll 7"/>
          <p:cNvSpPr>
            <a:spLocks noGrp="1"/>
          </p:cNvSpPr>
          <p:nvPr>
            <p:ph sz="quarter" idx="1"/>
          </p:nvPr>
        </p:nvSpPr>
        <p:spPr>
          <a:xfrm>
            <a:off x="301752" y="1527048"/>
            <a:ext cx="8503920" cy="4572000"/>
          </a:xfrm>
        </p:spPr>
        <p:txBody>
          <a:body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bg>
      <p:bgRef idx="1001">
        <a:schemeClr val="bg1"/>
      </p:bgRef>
    </p:bg>
    <p:spTree>
      <p:nvGrpSpPr>
        <p:cNvPr id="1" name=""/>
        <p:cNvGrpSpPr/>
        <p:nvPr/>
      </p:nvGrpSpPr>
      <p:grpSpPr>
        <a:xfrm>
          <a:off x="0" y="0"/>
          <a:ext cx="0" cy="0"/>
          <a:chOff x="0" y="0"/>
          <a:chExt cx="0" cy="0"/>
        </a:xfrm>
      </p:grpSpPr>
      <p:sp>
        <p:nvSpPr>
          <p:cNvPr id="17" name="Rektangel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ktangel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ktangel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ktangel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ktangel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ktangel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Platshållare för tex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v-SE" smtClean="0"/>
              <a:t>Klicka här för att ändra format på bakgrundstexten</a:t>
            </a:r>
          </a:p>
        </p:txBody>
      </p:sp>
      <p:sp>
        <p:nvSpPr>
          <p:cNvPr id="13" name="Rektangel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ktangel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Platshållare för sidfot 4"/>
          <p:cNvSpPr>
            <a:spLocks noGrp="1"/>
          </p:cNvSpPr>
          <p:nvPr>
            <p:ph type="ftr" sz="quarter" idx="11"/>
          </p:nvPr>
        </p:nvSpPr>
        <p:spPr/>
        <p:txBody>
          <a:bodyPr/>
          <a:lstStyle/>
          <a:p>
            <a:endParaRPr lang="sv-SE"/>
          </a:p>
        </p:txBody>
      </p:sp>
      <p:sp>
        <p:nvSpPr>
          <p:cNvPr id="4" name="Platshållare för datum 3"/>
          <p:cNvSpPr>
            <a:spLocks noGrp="1"/>
          </p:cNvSpPr>
          <p:nvPr>
            <p:ph type="dt" sz="half" idx="10"/>
          </p:nvPr>
        </p:nvSpPr>
        <p:spPr/>
        <p:txBody>
          <a:bodyPr/>
          <a:lstStyle/>
          <a:p>
            <a:fld id="{DECDF077-8004-482C-B5D6-930D7C28D92A}" type="datetimeFigureOut">
              <a:rPr lang="sv-SE" smtClean="0"/>
              <a:t>2017-08-27</a:t>
            </a:fld>
            <a:endParaRPr lang="sv-SE"/>
          </a:p>
        </p:txBody>
      </p:sp>
      <p:sp>
        <p:nvSpPr>
          <p:cNvPr id="8" name="Rak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Platshållare för bildnumm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355C5E0-7E05-4C05-A29E-8290B79C68B8}" type="slidenum">
              <a:rPr lang="sv-SE" smtClean="0"/>
              <a:t>‹#›</a:t>
            </a:fld>
            <a:endParaRPr lang="sv-SE"/>
          </a:p>
        </p:txBody>
      </p:sp>
      <p:sp>
        <p:nvSpPr>
          <p:cNvPr id="2" name="Rubrik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sv-SE" smtClean="0"/>
              <a:t>Klicka här för att ändra format</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bg>
      <p:bgRef idx="1001">
        <a:schemeClr val="bg2"/>
      </p:bgRef>
    </p:bg>
    <p:spTree>
      <p:nvGrpSpPr>
        <p:cNvPr id="1" name=""/>
        <p:cNvGrpSpPr/>
        <p:nvPr/>
      </p:nvGrpSpPr>
      <p:grpSpPr>
        <a:xfrm>
          <a:off x="0" y="0"/>
          <a:ext cx="0" cy="0"/>
          <a:chOff x="0" y="0"/>
          <a:chExt cx="0" cy="0"/>
        </a:xfrm>
      </p:grpSpPr>
      <p:sp>
        <p:nvSpPr>
          <p:cNvPr id="2" name="Rubrik 1"/>
          <p:cNvSpPr>
            <a:spLocks noGrp="1"/>
          </p:cNvSpPr>
          <p:nvPr>
            <p:ph type="title"/>
          </p:nvPr>
        </p:nvSpPr>
        <p:spPr>
          <a:xfrm>
            <a:off x="301752" y="228600"/>
            <a:ext cx="8534400" cy="758952"/>
          </a:xfrm>
        </p:spPr>
        <p:txBody>
          <a:bodyPr/>
          <a:lstStyle/>
          <a:p>
            <a:r>
              <a:rPr kumimoji="0" lang="sv-SE" smtClean="0"/>
              <a:t>Klicka här för att ändra format</a:t>
            </a:r>
            <a:endParaRPr kumimoji="0" lang="en-US"/>
          </a:p>
        </p:txBody>
      </p:sp>
      <p:sp>
        <p:nvSpPr>
          <p:cNvPr id="5" name="Platshållare för datum 4"/>
          <p:cNvSpPr>
            <a:spLocks noGrp="1"/>
          </p:cNvSpPr>
          <p:nvPr>
            <p:ph type="dt" sz="half" idx="10"/>
          </p:nvPr>
        </p:nvSpPr>
        <p:spPr>
          <a:xfrm>
            <a:off x="5791200" y="6409944"/>
            <a:ext cx="3044952" cy="365760"/>
          </a:xfrm>
        </p:spPr>
        <p:txBody>
          <a:bodyPr/>
          <a:lstStyle/>
          <a:p>
            <a:fld id="{DECDF077-8004-482C-B5D6-930D7C28D92A}" type="datetimeFigureOut">
              <a:rPr lang="sv-SE" smtClean="0"/>
              <a:t>2017-08-27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A355C5E0-7E05-4C05-A29E-8290B79C68B8}" type="slidenum">
              <a:rPr lang="sv-SE" smtClean="0"/>
              <a:t>‹#›</a:t>
            </a:fld>
            <a:endParaRPr lang="sv-SE"/>
          </a:p>
        </p:txBody>
      </p:sp>
      <p:sp>
        <p:nvSpPr>
          <p:cNvPr id="8" name="Rak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Platshållare för innehåll 9"/>
          <p:cNvSpPr>
            <a:spLocks noGrp="1"/>
          </p:cNvSpPr>
          <p:nvPr>
            <p:ph sz="half" idx="1"/>
          </p:nvPr>
        </p:nvSpPr>
        <p:spPr>
          <a:xfrm>
            <a:off x="301752" y="1371600"/>
            <a:ext cx="4038600" cy="4681728"/>
          </a:xfrm>
        </p:spPr>
        <p:txBody>
          <a:bodyPr/>
          <a:lstStyle>
            <a:lvl1pPr>
              <a:defRPr sz="2500"/>
            </a:lvl1p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12" name="Platshållare för innehåll 11"/>
          <p:cNvSpPr>
            <a:spLocks noGrp="1"/>
          </p:cNvSpPr>
          <p:nvPr>
            <p:ph sz="half" idx="2"/>
          </p:nvPr>
        </p:nvSpPr>
        <p:spPr>
          <a:xfrm>
            <a:off x="4800600" y="1371600"/>
            <a:ext cx="4038600" cy="4681728"/>
          </a:xfrm>
        </p:spPr>
        <p:txBody>
          <a:bodyPr/>
          <a:lstStyle>
            <a:lvl1pPr>
              <a:defRPr sz="2500"/>
            </a:lvl1p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Jämförelse">
    <p:bg>
      <p:bgRef idx="1001">
        <a:schemeClr val="bg2"/>
      </p:bgRef>
    </p:bg>
    <p:spTree>
      <p:nvGrpSpPr>
        <p:cNvPr id="1" name=""/>
        <p:cNvGrpSpPr/>
        <p:nvPr/>
      </p:nvGrpSpPr>
      <p:grpSpPr>
        <a:xfrm>
          <a:off x="0" y="0"/>
          <a:ext cx="0" cy="0"/>
          <a:chOff x="0" y="0"/>
          <a:chExt cx="0" cy="0"/>
        </a:xfrm>
      </p:grpSpPr>
      <p:sp>
        <p:nvSpPr>
          <p:cNvPr id="10" name="Rak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ktangel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ktangel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ktangel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ktangel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ktangel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ktangel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Platshållare för tex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v-SE" smtClean="0"/>
              <a:t>Klicka här för att ändra format på bakgrundstexten</a:t>
            </a:r>
          </a:p>
        </p:txBody>
      </p:sp>
      <p:sp>
        <p:nvSpPr>
          <p:cNvPr id="4" name="Platshållare för tex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sv-SE" smtClean="0"/>
              <a:t>Klicka här för att ändra format på bakgrundstexten</a:t>
            </a:r>
          </a:p>
        </p:txBody>
      </p:sp>
      <p:sp>
        <p:nvSpPr>
          <p:cNvPr id="7" name="Platshållare för datum 6"/>
          <p:cNvSpPr>
            <a:spLocks noGrp="1"/>
          </p:cNvSpPr>
          <p:nvPr>
            <p:ph type="dt" sz="half" idx="10"/>
          </p:nvPr>
        </p:nvSpPr>
        <p:spPr/>
        <p:txBody>
          <a:bodyPr/>
          <a:lstStyle/>
          <a:p>
            <a:fld id="{DECDF077-8004-482C-B5D6-930D7C28D92A}" type="datetimeFigureOut">
              <a:rPr lang="sv-SE" smtClean="0"/>
              <a:t>2017-08-27</a:t>
            </a:fld>
            <a:endParaRPr lang="sv-SE"/>
          </a:p>
        </p:txBody>
      </p:sp>
      <p:sp>
        <p:nvSpPr>
          <p:cNvPr id="8" name="Platshållare för sidfot 7"/>
          <p:cNvSpPr>
            <a:spLocks noGrp="1"/>
          </p:cNvSpPr>
          <p:nvPr>
            <p:ph type="ftr" sz="quarter" idx="11"/>
          </p:nvPr>
        </p:nvSpPr>
        <p:spPr>
          <a:xfrm>
            <a:off x="304800" y="6409944"/>
            <a:ext cx="3581400" cy="365760"/>
          </a:xfrm>
        </p:spPr>
        <p:txBody>
          <a:bodyPr/>
          <a:lstStyle/>
          <a:p>
            <a:endParaRPr lang="sv-SE"/>
          </a:p>
        </p:txBody>
      </p:sp>
      <p:sp>
        <p:nvSpPr>
          <p:cNvPr id="15" name="Rak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ktangel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Platshållare för innehåll 23"/>
          <p:cNvSpPr>
            <a:spLocks noGrp="1"/>
          </p:cNvSpPr>
          <p:nvPr>
            <p:ph sz="quarter" idx="2"/>
          </p:nvPr>
        </p:nvSpPr>
        <p:spPr>
          <a:xfrm>
            <a:off x="301752" y="2471383"/>
            <a:ext cx="4041648" cy="3818404"/>
          </a:xfrm>
        </p:spPr>
        <p:txBody>
          <a:body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26" name="Platshållare för innehåll 25"/>
          <p:cNvSpPr>
            <a:spLocks noGrp="1"/>
          </p:cNvSpPr>
          <p:nvPr>
            <p:ph sz="quarter" idx="4"/>
          </p:nvPr>
        </p:nvSpPr>
        <p:spPr>
          <a:xfrm>
            <a:off x="4800600" y="2471383"/>
            <a:ext cx="4038600" cy="3822192"/>
          </a:xfrm>
        </p:spPr>
        <p:txBody>
          <a:body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25" name="Ellips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latshållare för bildnummer 8"/>
          <p:cNvSpPr>
            <a:spLocks noGrp="1"/>
          </p:cNvSpPr>
          <p:nvPr>
            <p:ph type="sldNum" sz="quarter" idx="12"/>
          </p:nvPr>
        </p:nvSpPr>
        <p:spPr>
          <a:xfrm>
            <a:off x="4343400" y="1042416"/>
            <a:ext cx="457200" cy="441325"/>
          </a:xfrm>
        </p:spPr>
        <p:txBody>
          <a:bodyPr/>
          <a:lstStyle>
            <a:lvl1pPr algn="ctr">
              <a:defRPr/>
            </a:lvl1pPr>
          </a:lstStyle>
          <a:p>
            <a:fld id="{A355C5E0-7E05-4C05-A29E-8290B79C68B8}" type="slidenum">
              <a:rPr lang="sv-SE" smtClean="0"/>
              <a:t>‹#›</a:t>
            </a:fld>
            <a:endParaRPr lang="sv-SE"/>
          </a:p>
        </p:txBody>
      </p:sp>
      <p:sp>
        <p:nvSpPr>
          <p:cNvPr id="23" name="Rubrik 22"/>
          <p:cNvSpPr>
            <a:spLocks noGrp="1"/>
          </p:cNvSpPr>
          <p:nvPr>
            <p:ph type="title"/>
          </p:nvPr>
        </p:nvSpPr>
        <p:spPr/>
        <p:txBody>
          <a:bodyPr rtlCol="0" anchor="b" anchorCtr="0"/>
          <a:lstStyle/>
          <a:p>
            <a:r>
              <a:rPr kumimoji="0" lang="sv-SE" smtClean="0"/>
              <a:t>Klicka här för att ändra format</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3" name="Platshållare för datum 2"/>
          <p:cNvSpPr>
            <a:spLocks noGrp="1"/>
          </p:cNvSpPr>
          <p:nvPr>
            <p:ph type="dt" sz="half" idx="10"/>
          </p:nvPr>
        </p:nvSpPr>
        <p:spPr/>
        <p:txBody>
          <a:bodyPr/>
          <a:lstStyle/>
          <a:p>
            <a:fld id="{DECDF077-8004-482C-B5D6-930D7C28D92A}" type="datetimeFigureOut">
              <a:rPr lang="sv-SE" smtClean="0"/>
              <a:t>2017-08-27</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a:xfrm>
            <a:off x="4343400" y="1036020"/>
            <a:ext cx="457200" cy="441325"/>
          </a:xfrm>
        </p:spPr>
        <p:txBody>
          <a:bodyPr/>
          <a:lstStyle/>
          <a:p>
            <a:fld id="{A355C5E0-7E05-4C05-A29E-8290B79C68B8}" type="slidenum">
              <a:rPr lang="sv-SE" smtClean="0"/>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7" name="Rektangel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ktangel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ktangel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ktangel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ktangel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ktangel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Platshållare för datum 1"/>
          <p:cNvSpPr>
            <a:spLocks noGrp="1"/>
          </p:cNvSpPr>
          <p:nvPr>
            <p:ph type="dt" sz="half" idx="10"/>
          </p:nvPr>
        </p:nvSpPr>
        <p:spPr/>
        <p:txBody>
          <a:bodyPr/>
          <a:lstStyle/>
          <a:p>
            <a:fld id="{DECDF077-8004-482C-B5D6-930D7C28D92A}" type="datetimeFigureOut">
              <a:rPr lang="sv-SE" smtClean="0"/>
              <a:t>2017-08-27</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355C5E0-7E05-4C05-A29E-8290B79C68B8}"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ehåll med bildtext">
    <p:bg>
      <p:bgRef idx="1001">
        <a:schemeClr val="bg1"/>
      </p:bgRef>
    </p:bg>
    <p:spTree>
      <p:nvGrpSpPr>
        <p:cNvPr id="1" name=""/>
        <p:cNvGrpSpPr/>
        <p:nvPr/>
      </p:nvGrpSpPr>
      <p:grpSpPr>
        <a:xfrm>
          <a:off x="0" y="0"/>
          <a:ext cx="0" cy="0"/>
          <a:chOff x="0" y="0"/>
          <a:chExt cx="0" cy="0"/>
        </a:xfrm>
      </p:grpSpPr>
      <p:sp>
        <p:nvSpPr>
          <p:cNvPr id="19" name="Rektangel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ktangel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ktangel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ktangel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ktangel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ktangel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Rubrik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sv-SE" smtClean="0"/>
              <a:t>Klicka här för att ändra format</a:t>
            </a:r>
            <a:endParaRPr kumimoji="0" lang="en-US"/>
          </a:p>
        </p:txBody>
      </p:sp>
      <p:sp>
        <p:nvSpPr>
          <p:cNvPr id="3" name="Platshållare för tex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sv-SE" smtClean="0"/>
              <a:t>Klicka här för att ändra format på bakgrundstexten</a:t>
            </a:r>
          </a:p>
        </p:txBody>
      </p:sp>
      <p:sp>
        <p:nvSpPr>
          <p:cNvPr id="8" name="Rektangel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ak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Platshållare för innehåll 19"/>
          <p:cNvSpPr>
            <a:spLocks noGrp="1"/>
          </p:cNvSpPr>
          <p:nvPr>
            <p:ph sz="quarter" idx="1"/>
          </p:nvPr>
        </p:nvSpPr>
        <p:spPr>
          <a:xfrm>
            <a:off x="3124200" y="685800"/>
            <a:ext cx="5638800" cy="5410200"/>
          </a:xfrm>
        </p:spPr>
        <p:txBody>
          <a:body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10" name="Ellips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Platshållare för bildnumm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355C5E0-7E05-4C05-A29E-8290B79C68B8}" type="slidenum">
              <a:rPr lang="sv-SE" smtClean="0"/>
              <a:t>‹#›</a:t>
            </a:fld>
            <a:endParaRPr lang="sv-SE"/>
          </a:p>
        </p:txBody>
      </p:sp>
      <p:sp>
        <p:nvSpPr>
          <p:cNvPr id="21" name="Rektangel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Platshållare för datum 4"/>
          <p:cNvSpPr>
            <a:spLocks noGrp="1"/>
          </p:cNvSpPr>
          <p:nvPr>
            <p:ph type="dt" sz="half" idx="10"/>
          </p:nvPr>
        </p:nvSpPr>
        <p:spPr/>
        <p:txBody>
          <a:bodyPr/>
          <a:lstStyle/>
          <a:p>
            <a:fld id="{DECDF077-8004-482C-B5D6-930D7C28D92A}" type="datetimeFigureOut">
              <a:rPr lang="sv-SE" smtClean="0"/>
              <a:t>2017-08-27</a:t>
            </a:fld>
            <a:endParaRPr lang="sv-SE"/>
          </a:p>
        </p:txBody>
      </p:sp>
      <p:sp>
        <p:nvSpPr>
          <p:cNvPr id="6" name="Platshållare för sidfot 5"/>
          <p:cNvSpPr>
            <a:spLocks noGrp="1"/>
          </p:cNvSpPr>
          <p:nvPr>
            <p:ph type="ftr" sz="quarter" idx="11"/>
          </p:nvPr>
        </p:nvSpPr>
        <p:spPr>
          <a:xfrm>
            <a:off x="301752" y="6410848"/>
            <a:ext cx="3383280" cy="365760"/>
          </a:xfrm>
        </p:spPr>
        <p:txBody>
          <a:bodyPr/>
          <a:lstStyle/>
          <a:p>
            <a:endParaRPr lang="sv-S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21" name="Rak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ktangel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ktangel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ktangel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ktangel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ktangel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ktangel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ktangel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Platshållare för bildnummer 6"/>
          <p:cNvSpPr>
            <a:spLocks noGrp="1"/>
          </p:cNvSpPr>
          <p:nvPr>
            <p:ph type="sldNum" sz="quarter" idx="12"/>
          </p:nvPr>
        </p:nvSpPr>
        <p:spPr>
          <a:xfrm>
            <a:off x="1371600" y="312738"/>
            <a:ext cx="457200" cy="441325"/>
          </a:xfrm>
        </p:spPr>
        <p:txBody>
          <a:bodyPr/>
          <a:lstStyle/>
          <a:p>
            <a:fld id="{A355C5E0-7E05-4C05-A29E-8290B79C68B8}" type="slidenum">
              <a:rPr lang="sv-SE" smtClean="0"/>
              <a:t>‹#›</a:t>
            </a:fld>
            <a:endParaRPr lang="sv-SE"/>
          </a:p>
        </p:txBody>
      </p:sp>
      <p:sp>
        <p:nvSpPr>
          <p:cNvPr id="2" name="Rubrik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sv-SE" smtClean="0"/>
              <a:t>Klicka här för att ändra format</a:t>
            </a:r>
            <a:endParaRPr kumimoji="0" lang="en-US"/>
          </a:p>
        </p:txBody>
      </p:sp>
      <p:sp>
        <p:nvSpPr>
          <p:cNvPr id="3" name="Platshållare för bild 2"/>
          <p:cNvSpPr>
            <a:spLocks noGrp="1"/>
          </p:cNvSpPr>
          <p:nvPr>
            <p:ph type="pic" idx="1"/>
          </p:nvPr>
        </p:nvSpPr>
        <p:spPr>
          <a:xfrm>
            <a:off x="3000375" y="609600"/>
            <a:ext cx="5867400" cy="4267200"/>
          </a:xfrm>
        </p:spPr>
        <p:txBody>
          <a:bodyPr/>
          <a:lstStyle>
            <a:lvl1pPr marL="0" indent="0">
              <a:buNone/>
              <a:defRPr sz="3200"/>
            </a:lvl1pPr>
          </a:lstStyle>
          <a:p>
            <a:r>
              <a:rPr kumimoji="0" lang="sv-SE" smtClean="0"/>
              <a:t>Klicka på ikonen för att lägga till en bild</a:t>
            </a:r>
            <a:endParaRPr kumimoji="0" lang="en-US" dirty="0"/>
          </a:p>
        </p:txBody>
      </p:sp>
      <p:sp>
        <p:nvSpPr>
          <p:cNvPr id="4" name="Platshållare för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sv-SE" smtClean="0"/>
              <a:t>Klicka här för att ändra format på bakgrundstexten</a:t>
            </a:r>
          </a:p>
        </p:txBody>
      </p:sp>
      <p:sp>
        <p:nvSpPr>
          <p:cNvPr id="22" name="Rektangel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Platshållare för datum 4"/>
          <p:cNvSpPr>
            <a:spLocks noGrp="1"/>
          </p:cNvSpPr>
          <p:nvPr>
            <p:ph type="dt" sz="half" idx="10"/>
          </p:nvPr>
        </p:nvSpPr>
        <p:spPr>
          <a:xfrm>
            <a:off x="5788152" y="6404984"/>
            <a:ext cx="3044952" cy="365760"/>
          </a:xfrm>
        </p:spPr>
        <p:txBody>
          <a:bodyPr/>
          <a:lstStyle/>
          <a:p>
            <a:fld id="{DECDF077-8004-482C-B5D6-930D7C28D92A}" type="datetimeFigureOut">
              <a:rPr lang="sv-SE" smtClean="0"/>
              <a:t>2017-08-27</a:t>
            </a:fld>
            <a:endParaRPr lang="sv-SE"/>
          </a:p>
        </p:txBody>
      </p:sp>
      <p:sp>
        <p:nvSpPr>
          <p:cNvPr id="6" name="Platshållare för sidfot 5"/>
          <p:cNvSpPr>
            <a:spLocks noGrp="1"/>
          </p:cNvSpPr>
          <p:nvPr>
            <p:ph type="ftr" sz="quarter" idx="11"/>
          </p:nvPr>
        </p:nvSpPr>
        <p:spPr>
          <a:xfrm>
            <a:off x="301752" y="6410848"/>
            <a:ext cx="3584448" cy="365760"/>
          </a:xfrm>
        </p:spPr>
        <p:txBody>
          <a:bodyPr/>
          <a:lstStyle/>
          <a:p>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ktangel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ktangel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ktangel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ktangel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ktangel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Platshållare för datum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ECDF077-8004-482C-B5D6-930D7C28D92A}" type="datetimeFigureOut">
              <a:rPr lang="sv-SE" smtClean="0"/>
              <a:t>2017-08-27</a:t>
            </a:fld>
            <a:endParaRPr lang="sv-SE"/>
          </a:p>
        </p:txBody>
      </p:sp>
      <p:sp>
        <p:nvSpPr>
          <p:cNvPr id="3" name="Platshållare för sidfot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sv-SE"/>
          </a:p>
        </p:txBody>
      </p:sp>
      <p:sp>
        <p:nvSpPr>
          <p:cNvPr id="8" name="Rektangel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ak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Platshållare för bildnumm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355C5E0-7E05-4C05-A29E-8290B79C68B8}" type="slidenum">
              <a:rPr lang="sv-SE" smtClean="0"/>
              <a:t>‹#›</a:t>
            </a:fld>
            <a:endParaRPr lang="sv-SE"/>
          </a:p>
        </p:txBody>
      </p:sp>
      <p:sp>
        <p:nvSpPr>
          <p:cNvPr id="22" name="Platshållare för rubrik 21"/>
          <p:cNvSpPr>
            <a:spLocks noGrp="1"/>
          </p:cNvSpPr>
          <p:nvPr>
            <p:ph type="title"/>
          </p:nvPr>
        </p:nvSpPr>
        <p:spPr>
          <a:xfrm>
            <a:off x="301752" y="228600"/>
            <a:ext cx="8534400" cy="758952"/>
          </a:xfrm>
          <a:prstGeom prst="rect">
            <a:avLst/>
          </a:prstGeom>
        </p:spPr>
        <p:txBody>
          <a:bodyPr vert="horz" anchor="b">
            <a:normAutofit/>
          </a:bodyPr>
          <a:lstStyle/>
          <a:p>
            <a:r>
              <a:rPr kumimoji="0" lang="sv-SE" smtClean="0"/>
              <a:t>Klicka här för att ändra format</a:t>
            </a:r>
            <a:endParaRPr kumimoji="0" lang="en-US"/>
          </a:p>
        </p:txBody>
      </p:sp>
      <p:sp>
        <p:nvSpPr>
          <p:cNvPr id="13" name="Platshållare för tex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sv-SE" smtClean="0"/>
              <a:t>Klicka här för att ändra format på bakgrundstexten</a:t>
            </a:r>
          </a:p>
          <a:p>
            <a:pPr lvl="1" eaLnBrk="1" latinLnBrk="0" hangingPunct="1"/>
            <a:r>
              <a:rPr kumimoji="0" lang="sv-SE" smtClean="0"/>
              <a:t>Nivå två</a:t>
            </a:r>
          </a:p>
          <a:p>
            <a:pPr lvl="2" eaLnBrk="1" latinLnBrk="0" hangingPunct="1"/>
            <a:r>
              <a:rPr kumimoji="0" lang="sv-SE" smtClean="0"/>
              <a:t>Nivå tre</a:t>
            </a:r>
          </a:p>
          <a:p>
            <a:pPr lvl="3" eaLnBrk="1" latinLnBrk="0" hangingPunct="1"/>
            <a:r>
              <a:rPr kumimoji="0" lang="sv-SE" smtClean="0"/>
              <a:t>Nivå fyra</a:t>
            </a:r>
          </a:p>
          <a:p>
            <a:pPr lvl="4" eaLnBrk="1" latinLnBrk="0" hangingPunct="1"/>
            <a:r>
              <a:rPr kumimoji="0" lang="sv-SE" smtClean="0"/>
              <a:t>Nivå fem</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p:cNvSpPr>
            <a:spLocks noGrp="1"/>
          </p:cNvSpPr>
          <p:nvPr>
            <p:ph type="subTitle" idx="1"/>
          </p:nvPr>
        </p:nvSpPr>
        <p:spPr/>
        <p:txBody>
          <a:bodyPr/>
          <a:lstStyle/>
          <a:p>
            <a:r>
              <a:rPr lang="sv-SE" dirty="0" smtClean="0"/>
              <a:t>Apostlagärningarna 4:11-13</a:t>
            </a:r>
          </a:p>
          <a:p>
            <a:endParaRPr lang="sv-SE" dirty="0" smtClean="0"/>
          </a:p>
          <a:p>
            <a:r>
              <a:rPr lang="sv-SE" dirty="0" smtClean="0"/>
              <a:t>Söndag 27 aug</a:t>
            </a:r>
          </a:p>
          <a:p>
            <a:r>
              <a:rPr lang="sv-SE" smtClean="0"/>
              <a:t>Motala baptist</a:t>
            </a:r>
            <a:endParaRPr lang="sv-SE" dirty="0"/>
          </a:p>
        </p:txBody>
      </p:sp>
      <p:sp>
        <p:nvSpPr>
          <p:cNvPr id="2" name="Rubrik 1"/>
          <p:cNvSpPr>
            <a:spLocks noGrp="1"/>
          </p:cNvSpPr>
          <p:nvPr>
            <p:ph type="ctrTitle"/>
          </p:nvPr>
        </p:nvSpPr>
        <p:spPr/>
        <p:txBody>
          <a:bodyPr/>
          <a:lstStyle/>
          <a:p>
            <a:r>
              <a:rPr lang="sv-SE" dirty="0" smtClean="0"/>
              <a:t>Jesus efterföljare</a:t>
            </a:r>
            <a:br>
              <a:rPr lang="sv-SE" dirty="0" smtClean="0"/>
            </a:br>
            <a:r>
              <a:rPr lang="sv-SE" dirty="0" smtClean="0"/>
              <a:t>- Hur märks det?</a:t>
            </a:r>
            <a:endParaRPr lang="sv-S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sz="quarter" idx="1"/>
          </p:nvPr>
        </p:nvSpPr>
        <p:spPr/>
        <p:txBody>
          <a:bodyPr/>
          <a:lstStyle/>
          <a:p>
            <a:pPr algn="ctr">
              <a:buNone/>
            </a:pPr>
            <a:r>
              <a:rPr lang="sv-SE" i="1" dirty="0" smtClean="0"/>
              <a:t>”Alla tullindrivare och syndare höll sig nära Jesus för att höra honom</a:t>
            </a:r>
            <a:r>
              <a:rPr lang="sv-SE" i="1" dirty="0" smtClean="0"/>
              <a:t>.” </a:t>
            </a:r>
            <a:r>
              <a:rPr lang="sv-SE" dirty="0" smtClean="0"/>
              <a:t>– Luk 15:1</a:t>
            </a:r>
            <a:endParaRPr lang="sv-SE" dirty="0" smtClean="0"/>
          </a:p>
          <a:p>
            <a:endParaRPr lang="sv-S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Kända för Jesus kärlek</a:t>
            </a:r>
            <a:endParaRPr lang="sv-SE" dirty="0"/>
          </a:p>
        </p:txBody>
      </p:sp>
      <p:sp>
        <p:nvSpPr>
          <p:cNvPr id="3" name="Platshållare för innehåll 2"/>
          <p:cNvSpPr>
            <a:spLocks noGrp="1"/>
          </p:cNvSpPr>
          <p:nvPr>
            <p:ph sz="quarter" idx="1"/>
          </p:nvPr>
        </p:nvSpPr>
        <p:spPr>
          <a:xfrm>
            <a:off x="301752" y="1527048"/>
            <a:ext cx="8503920" cy="4926288"/>
          </a:xfrm>
        </p:spPr>
        <p:txBody>
          <a:bodyPr>
            <a:normAutofit lnSpcReduction="10000"/>
          </a:bodyPr>
          <a:lstStyle/>
          <a:p>
            <a:pPr algn="ctr">
              <a:buNone/>
            </a:pPr>
            <a:r>
              <a:rPr lang="sv-SE" dirty="0" smtClean="0"/>
              <a:t>1. En </a:t>
            </a:r>
            <a:r>
              <a:rPr lang="sv-SE" dirty="0" smtClean="0"/>
              <a:t>kärlek som är </a:t>
            </a:r>
            <a:r>
              <a:rPr lang="sv-SE" b="1" dirty="0" smtClean="0"/>
              <a:t>radikal</a:t>
            </a:r>
            <a:r>
              <a:rPr lang="sv-SE" dirty="0" smtClean="0"/>
              <a:t> </a:t>
            </a:r>
          </a:p>
          <a:p>
            <a:pPr algn="ctr">
              <a:buNone/>
            </a:pPr>
            <a:endParaRPr lang="sv-SE" dirty="0" smtClean="0"/>
          </a:p>
          <a:p>
            <a:pPr algn="ctr">
              <a:buNone/>
            </a:pPr>
            <a:r>
              <a:rPr lang="sv-SE" dirty="0" smtClean="0"/>
              <a:t>Vi </a:t>
            </a:r>
            <a:r>
              <a:rPr lang="sv-SE" dirty="0" smtClean="0"/>
              <a:t>ser att Jesus alltid mötte människor där de BEFANN sig och löste dem ur synd, bundenhet och </a:t>
            </a:r>
            <a:r>
              <a:rPr lang="sv-SE" dirty="0" smtClean="0"/>
              <a:t>fördärv</a:t>
            </a:r>
          </a:p>
          <a:p>
            <a:pPr algn="ctr">
              <a:buNone/>
            </a:pPr>
            <a:endParaRPr lang="sv-SE" dirty="0" smtClean="0"/>
          </a:p>
          <a:p>
            <a:pPr algn="ctr">
              <a:buNone/>
            </a:pPr>
            <a:r>
              <a:rPr lang="sv-SE" dirty="0" smtClean="0"/>
              <a:t>2. En </a:t>
            </a:r>
            <a:r>
              <a:rPr lang="sv-SE" dirty="0" smtClean="0"/>
              <a:t>kärlek som är </a:t>
            </a:r>
            <a:r>
              <a:rPr lang="sv-SE" b="1" dirty="0" smtClean="0"/>
              <a:t>genuin</a:t>
            </a:r>
            <a:r>
              <a:rPr lang="sv-SE" dirty="0" smtClean="0"/>
              <a:t> </a:t>
            </a:r>
          </a:p>
          <a:p>
            <a:pPr algn="ctr">
              <a:buNone/>
            </a:pPr>
            <a:endParaRPr lang="sv-SE" dirty="0" smtClean="0"/>
          </a:p>
          <a:p>
            <a:pPr algn="ctr">
              <a:buNone/>
            </a:pPr>
            <a:r>
              <a:rPr lang="sv-SE" dirty="0" smtClean="0"/>
              <a:t>När Jesu kärlek drabbar oss älskar vi människor och det märks tydligt om det är så. Det är den helige Ande som väcker upp denna kärlek i vårt hjärta </a:t>
            </a:r>
            <a:endParaRPr lang="sv-S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sz="quarter" idx="1"/>
          </p:nvPr>
        </p:nvSpPr>
        <p:spPr/>
        <p:txBody>
          <a:bodyPr>
            <a:normAutofit fontScale="92500" lnSpcReduction="10000"/>
          </a:bodyPr>
          <a:lstStyle/>
          <a:p>
            <a:pPr algn="ctr">
              <a:buNone/>
            </a:pPr>
            <a:r>
              <a:rPr lang="sv-SE" i="1" dirty="0" smtClean="0"/>
              <a:t>”De kom fram till Jerusalem, och Jesus gick in på tempelplatsen och började driva ut dem som sålde och köpte i templet . Han välte växlarnas bord och duvförsäljarnas stolar, och han tillät inte att man bar något över tempelplatsen. Och han undervisade dem och sade: "Står det inte skrivet: Mitt hus ska kallas ett bönens hus för alla folk?</a:t>
            </a:r>
            <a:r>
              <a:rPr lang="sv-SE" dirty="0" smtClean="0"/>
              <a:t> </a:t>
            </a:r>
            <a:r>
              <a:rPr lang="sv-SE" i="1" dirty="0" smtClean="0"/>
              <a:t>Men ni har gjort det till ett rövarnäste</a:t>
            </a:r>
            <a:r>
              <a:rPr lang="sv-SE" dirty="0" smtClean="0"/>
              <a:t>!" </a:t>
            </a:r>
            <a:r>
              <a:rPr lang="sv-SE" i="1" dirty="0" smtClean="0"/>
              <a:t>Översteprästerna och de skriftlärda hörde det, och de försökte finna ett sätt att röja honom ur vägen. De var rädda för honom, eftersom alla människor var överväldigade av hans undervisning. När det sedan blev kväll lämnade han staden.” </a:t>
            </a:r>
            <a:endParaRPr lang="sv-SE" dirty="0" smtClean="0"/>
          </a:p>
          <a:p>
            <a:pPr algn="ctr"/>
            <a:endParaRPr lang="sv-S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Kända för Guds barmhärtighet</a:t>
            </a:r>
            <a:endParaRPr lang="sv-SE" dirty="0"/>
          </a:p>
        </p:txBody>
      </p:sp>
      <p:sp>
        <p:nvSpPr>
          <p:cNvPr id="3" name="Platshållare för innehåll 2"/>
          <p:cNvSpPr>
            <a:spLocks noGrp="1"/>
          </p:cNvSpPr>
          <p:nvPr>
            <p:ph sz="quarter" idx="1"/>
          </p:nvPr>
        </p:nvSpPr>
        <p:spPr/>
        <p:txBody>
          <a:bodyPr/>
          <a:lstStyle/>
          <a:p>
            <a:pPr algn="ctr">
              <a:buNone/>
            </a:pPr>
            <a:r>
              <a:rPr lang="sv-SE" i="1" dirty="0" smtClean="0"/>
              <a:t>När han såg folkskarorna förbarmade han sig över dem, för de var härjade och hjälplösa som får utan herde</a:t>
            </a:r>
            <a:r>
              <a:rPr lang="sv-SE" i="1" dirty="0" smtClean="0"/>
              <a:t>”  </a:t>
            </a:r>
            <a:r>
              <a:rPr lang="sv-SE" dirty="0" smtClean="0"/>
              <a:t>- Matt 9:36</a:t>
            </a:r>
            <a:endParaRPr lang="sv-S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sz="quarter" idx="1"/>
          </p:nvPr>
        </p:nvSpPr>
        <p:spPr>
          <a:xfrm>
            <a:off x="301752" y="1527048"/>
            <a:ext cx="8503920" cy="4926288"/>
          </a:xfrm>
        </p:spPr>
        <p:txBody>
          <a:bodyPr>
            <a:normAutofit lnSpcReduction="10000"/>
          </a:bodyPr>
          <a:lstStyle/>
          <a:p>
            <a:pPr algn="ctr">
              <a:buNone/>
            </a:pPr>
            <a:r>
              <a:rPr lang="sv-SE" dirty="0" smtClean="0"/>
              <a:t>1. Det </a:t>
            </a:r>
            <a:r>
              <a:rPr lang="sv-SE" dirty="0" smtClean="0"/>
              <a:t>sker då människors </a:t>
            </a:r>
            <a:r>
              <a:rPr lang="sv-SE" b="1" dirty="0" smtClean="0"/>
              <a:t>situation</a:t>
            </a:r>
            <a:r>
              <a:rPr lang="sv-SE" dirty="0" smtClean="0"/>
              <a:t> berör oss </a:t>
            </a:r>
          </a:p>
          <a:p>
            <a:pPr algn="ctr">
              <a:buNone/>
            </a:pPr>
            <a:endParaRPr lang="sv-SE" dirty="0" smtClean="0"/>
          </a:p>
          <a:p>
            <a:pPr algn="ctr">
              <a:buNone/>
            </a:pPr>
            <a:r>
              <a:rPr lang="sv-SE" i="1" dirty="0" smtClean="0"/>
              <a:t>När </a:t>
            </a:r>
            <a:r>
              <a:rPr lang="sv-SE" i="1" dirty="0" smtClean="0"/>
              <a:t>Anden verkar ibland oss grips vi av vad som är på Faderns hjärta. Det går inte att vara fylld av Anden och likgiltig inför världens behov</a:t>
            </a:r>
            <a:r>
              <a:rPr lang="sv-SE" i="1" dirty="0" smtClean="0"/>
              <a:t>.</a:t>
            </a:r>
          </a:p>
          <a:p>
            <a:pPr algn="ctr">
              <a:buNone/>
            </a:pPr>
            <a:endParaRPr lang="sv-SE" dirty="0" smtClean="0"/>
          </a:p>
          <a:p>
            <a:pPr algn="ctr">
              <a:buNone/>
            </a:pPr>
            <a:r>
              <a:rPr lang="sv-SE" dirty="0" smtClean="0"/>
              <a:t>2. Barmhärtighet </a:t>
            </a:r>
            <a:r>
              <a:rPr lang="sv-SE" dirty="0" smtClean="0"/>
              <a:t>är alltid </a:t>
            </a:r>
            <a:r>
              <a:rPr lang="sv-SE" b="1" dirty="0" smtClean="0"/>
              <a:t>uppoffrande</a:t>
            </a:r>
          </a:p>
          <a:p>
            <a:pPr algn="ctr">
              <a:buNone/>
            </a:pPr>
            <a:endParaRPr lang="sv-SE" b="1" dirty="0" smtClean="0"/>
          </a:p>
          <a:p>
            <a:pPr algn="ctr">
              <a:buNone/>
            </a:pPr>
            <a:r>
              <a:rPr lang="sv-SE" dirty="0" smtClean="0"/>
              <a:t>”</a:t>
            </a:r>
            <a:r>
              <a:rPr lang="sv-SE" i="1" dirty="0" smtClean="0"/>
              <a:t>Gå och lär er vad detta betyder</a:t>
            </a:r>
            <a:r>
              <a:rPr lang="sv-SE" dirty="0" smtClean="0"/>
              <a:t>: </a:t>
            </a:r>
            <a:r>
              <a:rPr lang="sv-SE" i="1" dirty="0" smtClean="0"/>
              <a:t>Jag vill se barmhärtighet och inte offer</a:t>
            </a:r>
            <a:r>
              <a:rPr lang="sv-SE" dirty="0" smtClean="0"/>
              <a:t> </a:t>
            </a:r>
            <a:r>
              <a:rPr lang="sv-SE" i="1" dirty="0" smtClean="0"/>
              <a:t>. Jag har inte kommit för att kalla rättfärdiga, utan syndare."</a:t>
            </a:r>
            <a:r>
              <a:rPr lang="sv-SE" dirty="0" smtClean="0"/>
              <a:t> </a:t>
            </a:r>
            <a:r>
              <a:rPr lang="sv-SE" dirty="0" smtClean="0"/>
              <a:t>(Matt 9:13)</a:t>
            </a:r>
            <a:endParaRPr lang="sv-SE" dirty="0" smtClean="0"/>
          </a:p>
          <a:p>
            <a:pPr algn="ctr">
              <a:buNone/>
            </a:pPr>
            <a:endParaRPr lang="sv-SE" dirty="0" smtClean="0"/>
          </a:p>
          <a:p>
            <a:endParaRPr lang="sv-S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sz="quarter" idx="1"/>
          </p:nvPr>
        </p:nvSpPr>
        <p:spPr/>
        <p:txBody>
          <a:bodyPr/>
          <a:lstStyle/>
          <a:p>
            <a:pPr>
              <a:buNone/>
            </a:pPr>
            <a:r>
              <a:rPr lang="sv-SE" i="1" dirty="0" smtClean="0"/>
              <a:t>”Som Fadern har sänt mig, sänder jag er</a:t>
            </a:r>
            <a:r>
              <a:rPr lang="sv-SE" i="1" dirty="0" smtClean="0"/>
              <a:t>.”</a:t>
            </a:r>
          </a:p>
          <a:p>
            <a:pPr>
              <a:buNone/>
            </a:pPr>
            <a:r>
              <a:rPr lang="sv-SE" dirty="0" smtClean="0"/>
              <a:t> </a:t>
            </a:r>
            <a:r>
              <a:rPr lang="sv-SE" dirty="0" err="1" smtClean="0"/>
              <a:t>Joh</a:t>
            </a:r>
            <a:r>
              <a:rPr lang="sv-SE" dirty="0" smtClean="0"/>
              <a:t> 20:21</a:t>
            </a:r>
          </a:p>
          <a:p>
            <a:endParaRPr lang="sv-SE" dirty="0" smtClean="0"/>
          </a:p>
          <a:p>
            <a:pPr>
              <a:buNone/>
            </a:pPr>
            <a:r>
              <a:rPr lang="sv-SE" i="1" dirty="0" smtClean="0"/>
              <a:t>”Men </a:t>
            </a:r>
            <a:r>
              <a:rPr lang="sv-SE" i="1" dirty="0" smtClean="0"/>
              <a:t>så kände de igen dem och kom ihåg att de hade varit med Jesus.” </a:t>
            </a:r>
            <a:endParaRPr lang="sv-SE" i="1" dirty="0" smtClean="0"/>
          </a:p>
          <a:p>
            <a:pPr>
              <a:buNone/>
            </a:pPr>
            <a:r>
              <a:rPr lang="sv-SE" dirty="0" err="1" smtClean="0"/>
              <a:t>Apg</a:t>
            </a:r>
            <a:r>
              <a:rPr lang="sv-SE" dirty="0" smtClean="0"/>
              <a:t> 4:13</a:t>
            </a:r>
            <a:endParaRPr lang="sv-S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2000"/>
                                        <p:tgtEl>
                                          <p:spTgt spid="3">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b="1" dirty="0" smtClean="0"/>
              <a:t>Kända för den helige Andes </a:t>
            </a:r>
            <a:r>
              <a:rPr lang="sv-SE" b="1" dirty="0" smtClean="0"/>
              <a:t>kraft</a:t>
            </a:r>
            <a:endParaRPr lang="sv-SE" dirty="0"/>
          </a:p>
        </p:txBody>
      </p:sp>
      <p:sp>
        <p:nvSpPr>
          <p:cNvPr id="3" name="Platshållare för innehåll 2"/>
          <p:cNvSpPr>
            <a:spLocks noGrp="1"/>
          </p:cNvSpPr>
          <p:nvPr>
            <p:ph sz="quarter" idx="1"/>
          </p:nvPr>
        </p:nvSpPr>
        <p:spPr>
          <a:xfrm>
            <a:off x="301752" y="1527048"/>
            <a:ext cx="8503920" cy="4926288"/>
          </a:xfrm>
        </p:spPr>
        <p:txBody>
          <a:bodyPr/>
          <a:lstStyle/>
          <a:p>
            <a:pPr algn="ctr">
              <a:buNone/>
            </a:pPr>
            <a:r>
              <a:rPr lang="sv-SE" dirty="0" smtClean="0"/>
              <a:t>1. Jesus </a:t>
            </a:r>
            <a:r>
              <a:rPr lang="sv-SE" dirty="0" smtClean="0"/>
              <a:t>ärende var </a:t>
            </a:r>
            <a:r>
              <a:rPr lang="sv-SE" b="1" dirty="0" smtClean="0"/>
              <a:t>Guds rike</a:t>
            </a:r>
            <a:endParaRPr lang="sv-SE" dirty="0" smtClean="0"/>
          </a:p>
          <a:p>
            <a:pPr algn="ctr">
              <a:buNone/>
            </a:pPr>
            <a:endParaRPr lang="sv-SE" dirty="0" smtClean="0"/>
          </a:p>
          <a:p>
            <a:pPr algn="ctr">
              <a:buNone/>
            </a:pPr>
            <a:r>
              <a:rPr lang="sv-SE" i="1" dirty="0" smtClean="0"/>
              <a:t>Det Jesus sade var synonymt med vad han gjorde genom att bota sjuka och befria från onda andar. </a:t>
            </a:r>
          </a:p>
          <a:p>
            <a:pPr algn="ctr">
              <a:buNone/>
            </a:pPr>
            <a:endParaRPr lang="sv-SE" dirty="0" smtClean="0"/>
          </a:p>
          <a:p>
            <a:pPr algn="ctr">
              <a:buNone/>
            </a:pPr>
            <a:r>
              <a:rPr lang="sv-SE" dirty="0" smtClean="0"/>
              <a:t>2. </a:t>
            </a:r>
            <a:r>
              <a:rPr lang="sv-SE" dirty="0" smtClean="0"/>
              <a:t>Det enda sättet att kunna ge </a:t>
            </a:r>
            <a:r>
              <a:rPr lang="sv-SE" b="1" dirty="0" smtClean="0"/>
              <a:t>Kristus</a:t>
            </a:r>
            <a:r>
              <a:rPr lang="sv-SE" dirty="0" smtClean="0"/>
              <a:t> </a:t>
            </a:r>
            <a:endParaRPr lang="sv-SE" dirty="0" smtClean="0"/>
          </a:p>
          <a:p>
            <a:pPr algn="ctr">
              <a:buNone/>
            </a:pPr>
            <a:endParaRPr lang="sv-SE" dirty="0" smtClean="0"/>
          </a:p>
          <a:p>
            <a:pPr algn="ctr">
              <a:buNone/>
            </a:pPr>
            <a:r>
              <a:rPr lang="sv-SE" i="1" dirty="0" smtClean="0"/>
              <a:t> </a:t>
            </a:r>
            <a:r>
              <a:rPr lang="sv-SE" i="1" dirty="0" smtClean="0"/>
              <a:t>Om det vi gör som kyrka inte stämmer överens med vem Jesus är och vad han gjorde ger vi något annat till världen och det består aldrig. </a:t>
            </a:r>
            <a:endParaRPr lang="sv-SE"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Förvaltning">
  <a:themeElements>
    <a:clrScheme name="Förvaltning">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Förvaltning">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örvaltning">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24</TotalTime>
  <Words>259</Words>
  <Application>Microsoft Office PowerPoint</Application>
  <PresentationFormat>Bildspel på skärmen (4:3)</PresentationFormat>
  <Paragraphs>37</Paragraphs>
  <Slides>8</Slides>
  <Notes>0</Notes>
  <HiddenSlides>0</HiddenSlides>
  <MMClips>0</MMClips>
  <ScaleCrop>false</ScaleCrop>
  <HeadingPairs>
    <vt:vector size="4" baseType="variant">
      <vt:variant>
        <vt:lpstr>Tema</vt:lpstr>
      </vt:variant>
      <vt:variant>
        <vt:i4>1</vt:i4>
      </vt:variant>
      <vt:variant>
        <vt:lpstr>Bildrubriker</vt:lpstr>
      </vt:variant>
      <vt:variant>
        <vt:i4>8</vt:i4>
      </vt:variant>
    </vt:vector>
  </HeadingPairs>
  <TitlesOfParts>
    <vt:vector size="9" baseType="lpstr">
      <vt:lpstr>Förvaltning</vt:lpstr>
      <vt:lpstr>Jesus efterföljare - Hur märks det?</vt:lpstr>
      <vt:lpstr>Bild 2</vt:lpstr>
      <vt:lpstr>Kända för Jesus kärlek</vt:lpstr>
      <vt:lpstr>Bild 4</vt:lpstr>
      <vt:lpstr>Kända för Guds barmhärtighet</vt:lpstr>
      <vt:lpstr>Bild 6</vt:lpstr>
      <vt:lpstr>Bild 7</vt:lpstr>
      <vt:lpstr>Kända för den helige Andes kraft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efterföljare - Hur märks det?</dc:title>
  <dc:creator>christer</dc:creator>
  <cp:lastModifiedBy>christer</cp:lastModifiedBy>
  <cp:revision>2</cp:revision>
  <dcterms:created xsi:type="dcterms:W3CDTF">2017-08-27T06:24:14Z</dcterms:created>
  <dcterms:modified xsi:type="dcterms:W3CDTF">2017-08-27T06:49:01Z</dcterms:modified>
</cp:coreProperties>
</file>