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8C83-C730-4DAC-A65D-77442B3A48EC}" type="datetimeFigureOut">
              <a:rPr lang="sv-SE" smtClean="0"/>
              <a:t>2017-05-21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29E8-5635-457E-AFDC-C5F741363FE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8C83-C730-4DAC-A65D-77442B3A48EC}" type="datetimeFigureOut">
              <a:rPr lang="sv-SE" smtClean="0"/>
              <a:t>2017-05-21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29E8-5635-457E-AFDC-C5F741363FE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8C83-C730-4DAC-A65D-77442B3A48EC}" type="datetimeFigureOut">
              <a:rPr lang="sv-SE" smtClean="0"/>
              <a:t>2017-05-21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29E8-5635-457E-AFDC-C5F741363FE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8C83-C730-4DAC-A65D-77442B3A48EC}" type="datetimeFigureOut">
              <a:rPr lang="sv-SE" smtClean="0"/>
              <a:t>2017-05-21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29E8-5635-457E-AFDC-C5F741363FE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8C83-C730-4DAC-A65D-77442B3A48EC}" type="datetimeFigureOut">
              <a:rPr lang="sv-SE" smtClean="0"/>
              <a:t>2017-05-21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29E8-5635-457E-AFDC-C5F741363FE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8C83-C730-4DAC-A65D-77442B3A48EC}" type="datetimeFigureOut">
              <a:rPr lang="sv-SE" smtClean="0"/>
              <a:t>2017-05-21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29E8-5635-457E-AFDC-C5F741363FE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8C83-C730-4DAC-A65D-77442B3A48EC}" type="datetimeFigureOut">
              <a:rPr lang="sv-SE" smtClean="0"/>
              <a:t>2017-05-21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29E8-5635-457E-AFDC-C5F741363FE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8C83-C730-4DAC-A65D-77442B3A48EC}" type="datetimeFigureOut">
              <a:rPr lang="sv-SE" smtClean="0"/>
              <a:t>2017-05-21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29E8-5635-457E-AFDC-C5F741363FE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8C83-C730-4DAC-A65D-77442B3A48EC}" type="datetimeFigureOut">
              <a:rPr lang="sv-SE" smtClean="0"/>
              <a:t>2017-05-21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29E8-5635-457E-AFDC-C5F741363FE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8C83-C730-4DAC-A65D-77442B3A48EC}" type="datetimeFigureOut">
              <a:rPr lang="sv-SE" smtClean="0"/>
              <a:t>2017-05-21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29E8-5635-457E-AFDC-C5F741363FE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8C83-C730-4DAC-A65D-77442B3A48EC}" type="datetimeFigureOut">
              <a:rPr lang="sv-SE" smtClean="0"/>
              <a:t>2017-05-21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29E8-5635-457E-AFDC-C5F741363FE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18C83-C730-4DAC-A65D-77442B3A48EC}" type="datetimeFigureOut">
              <a:rPr lang="sv-SE" smtClean="0"/>
              <a:t>2017-05-21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9E8-5635-457E-AFDC-C5F741363FED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Se på Jesus och inte dina omständigheter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Matteusevangeliet 14:22-33</a:t>
            </a:r>
          </a:p>
          <a:p>
            <a:r>
              <a:rPr lang="sv-SE" dirty="0" smtClean="0"/>
              <a:t>Söndag 21 maj 2017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Herren är större än allt vi möter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b="1" dirty="0" smtClean="0"/>
              <a:t>Matt 14:24</a:t>
            </a:r>
          </a:p>
          <a:p>
            <a:pPr>
              <a:buNone/>
            </a:pPr>
            <a:r>
              <a:rPr lang="sv-SE" i="1" dirty="0" smtClean="0"/>
              <a:t>”</a:t>
            </a:r>
            <a:r>
              <a:rPr lang="sv-SE" i="1" dirty="0"/>
              <a:t>Båten var redan långt från land och hårt ansatt av vågorna, eftersom de hade motvind.”</a:t>
            </a:r>
            <a:endParaRPr lang="sv-SE" dirty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v-SE" dirty="0"/>
              <a:t>Se på Jesus </a:t>
            </a:r>
            <a:r>
              <a:rPr lang="sv-SE" b="1" dirty="0"/>
              <a:t>oavsett</a:t>
            </a:r>
            <a:r>
              <a:rPr lang="sv-SE" dirty="0"/>
              <a:t> vad vi </a:t>
            </a:r>
            <a:r>
              <a:rPr lang="sv-SE" dirty="0" smtClean="0"/>
              <a:t>möter</a:t>
            </a:r>
          </a:p>
          <a:p>
            <a:pPr>
              <a:buNone/>
            </a:pPr>
            <a:r>
              <a:rPr lang="sv-SE" i="1" dirty="0" smtClean="0"/>
              <a:t>”Vad </a:t>
            </a:r>
            <a:r>
              <a:rPr lang="sv-SE" i="1" dirty="0"/>
              <a:t>som är avgörande för hur vi förhåller sig till svåra situationer som uppstår i våra liv är vem Jesus personligen är för oss</a:t>
            </a:r>
            <a:r>
              <a:rPr lang="sv-SE" i="1" dirty="0" smtClean="0"/>
              <a:t>.”</a:t>
            </a:r>
            <a:endParaRPr lang="sv-SE" i="1" dirty="0"/>
          </a:p>
          <a:p>
            <a:pPr>
              <a:buFont typeface="Wingdings" pitchFamily="2" charset="2"/>
              <a:buChar char="§"/>
            </a:pPr>
            <a:r>
              <a:rPr lang="sv-SE" dirty="0"/>
              <a:t>Se på Jesus som har </a:t>
            </a:r>
            <a:r>
              <a:rPr lang="sv-SE" b="1" dirty="0"/>
              <a:t>makten</a:t>
            </a:r>
            <a:r>
              <a:rPr lang="sv-SE" dirty="0"/>
              <a:t> att </a:t>
            </a:r>
            <a:r>
              <a:rPr lang="sv-SE" dirty="0" smtClean="0"/>
              <a:t>frälsa</a:t>
            </a:r>
          </a:p>
          <a:p>
            <a:pPr>
              <a:buNone/>
            </a:pPr>
            <a:r>
              <a:rPr lang="sv-SE" i="1" dirty="0" smtClean="0"/>
              <a:t>”Det </a:t>
            </a:r>
            <a:r>
              <a:rPr lang="sv-SE" i="1" dirty="0"/>
              <a:t>är inte bara en berättelse där Jesus visar sin makt över höga vågor för lärjungar utan han visar sin makt över ALLT djävulskt som syftar till att orsaka med förödelse i människors liv</a:t>
            </a:r>
            <a:r>
              <a:rPr lang="sv-SE" i="1" dirty="0" smtClean="0"/>
              <a:t>.”</a:t>
            </a:r>
            <a:endParaRPr lang="sv-SE" i="1" dirty="0"/>
          </a:p>
          <a:p>
            <a:pPr>
              <a:buNone/>
            </a:pPr>
            <a:endParaRPr lang="sv-SE" dirty="0"/>
          </a:p>
          <a:p>
            <a:pPr>
              <a:buNone/>
            </a:pPr>
            <a:endParaRPr lang="sv-SE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Herren är med oss i allt vi möter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b="1" dirty="0" smtClean="0"/>
              <a:t>Matt 14:26-27</a:t>
            </a:r>
          </a:p>
          <a:p>
            <a:pPr algn="ctr">
              <a:buNone/>
            </a:pPr>
            <a:endParaRPr lang="sv-SE" b="1" dirty="0"/>
          </a:p>
          <a:p>
            <a:pPr algn="ctr">
              <a:buNone/>
            </a:pPr>
            <a:r>
              <a:rPr lang="sv-SE" i="1" dirty="0"/>
              <a:t>När lärjungarna fick se honom gå på sjön, blev de förskräckta och sade: "Det är ett spöke!" Och de skrek av rädsla. Men genast sade Jesus till dem: "Var lugna! Det </a:t>
            </a:r>
            <a:r>
              <a:rPr lang="sv-SE" dirty="0"/>
              <a:t>Är Jag </a:t>
            </a:r>
            <a:r>
              <a:rPr lang="sv-SE" i="1" dirty="0"/>
              <a:t>. Var inte rädda." </a:t>
            </a:r>
            <a:endParaRPr lang="sv-SE" dirty="0"/>
          </a:p>
          <a:p>
            <a:pPr algn="ctr">
              <a:buNone/>
            </a:pP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v-SE" dirty="0"/>
              <a:t>Gud låter oss möta saker som vi </a:t>
            </a:r>
            <a:r>
              <a:rPr lang="sv-SE" b="1" dirty="0"/>
              <a:t>inte förstår</a:t>
            </a:r>
            <a:r>
              <a:rPr lang="sv-SE" dirty="0"/>
              <a:t>. </a:t>
            </a:r>
          </a:p>
          <a:p>
            <a:pPr>
              <a:buNone/>
            </a:pPr>
            <a:r>
              <a:rPr lang="sv-SE" i="1" dirty="0"/>
              <a:t>Jesus hade BEFALLT sina lärjungar att fara över till andra sidan sjön med risken att det skulle bli höga vågor. </a:t>
            </a:r>
          </a:p>
          <a:p>
            <a:pPr>
              <a:buFont typeface="Wingdings" pitchFamily="2" charset="2"/>
              <a:buChar char="§"/>
            </a:pPr>
            <a:r>
              <a:rPr lang="sv-SE" dirty="0"/>
              <a:t>Gud </a:t>
            </a:r>
            <a:r>
              <a:rPr lang="sv-SE" b="1" dirty="0"/>
              <a:t>styrker</a:t>
            </a:r>
            <a:r>
              <a:rPr lang="sv-SE" dirty="0"/>
              <a:t> oss i allt som händer</a:t>
            </a:r>
          </a:p>
          <a:p>
            <a:pPr>
              <a:buNone/>
            </a:pPr>
            <a:r>
              <a:rPr lang="sv-SE" dirty="0"/>
              <a:t>Frid är ett tillstånd som ska regera i oss oavsett vad vi möter för det är inte ”något” som kommer och går utan den är bestående för det är Herrens närvaro i oss.</a:t>
            </a:r>
          </a:p>
          <a:p>
            <a:pPr>
              <a:buNone/>
            </a:pPr>
            <a:endParaRPr lang="sv-SE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Herren leder oss genom allt vi möter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b="1" dirty="0" smtClean="0"/>
              <a:t>Matt 14:33</a:t>
            </a:r>
          </a:p>
          <a:p>
            <a:pPr algn="ctr">
              <a:buNone/>
            </a:pPr>
            <a:endParaRPr lang="sv-SE" b="1" dirty="0"/>
          </a:p>
          <a:p>
            <a:pPr algn="ctr">
              <a:buNone/>
            </a:pPr>
            <a:r>
              <a:rPr lang="sv-SE" i="1" dirty="0"/>
              <a:t>De steg i båten och vinden lade sig</a:t>
            </a:r>
            <a:r>
              <a:rPr lang="sv-SE" i="1" dirty="0" smtClean="0"/>
              <a:t>.</a:t>
            </a:r>
            <a:r>
              <a:rPr lang="sv-SE" i="1" dirty="0"/>
              <a:t> Och de som var i båten tillbad honom och sade: "Du är verkligen Guds Son!" </a:t>
            </a:r>
            <a:endParaRPr lang="sv-SE" dirty="0"/>
          </a:p>
          <a:p>
            <a:pPr algn="ctr">
              <a:buNone/>
            </a:pP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v-SE" dirty="0"/>
              <a:t>Herren vet vad </a:t>
            </a:r>
            <a:r>
              <a:rPr lang="sv-SE" b="1" dirty="0"/>
              <a:t>han gör</a:t>
            </a:r>
            <a:r>
              <a:rPr lang="sv-SE" dirty="0"/>
              <a:t> i våra liv</a:t>
            </a:r>
          </a:p>
          <a:p>
            <a:pPr>
              <a:buNone/>
            </a:pPr>
            <a:r>
              <a:rPr lang="sv-SE" i="1" dirty="0" smtClean="0"/>
              <a:t>”Det </a:t>
            </a:r>
            <a:r>
              <a:rPr lang="sv-SE" i="1" dirty="0"/>
              <a:t>kan vara enormt stormande i våra liv, men Jesus står på dessa vågor och säger även till oss, ”Kom</a:t>
            </a:r>
            <a:r>
              <a:rPr lang="sv-SE" i="1" dirty="0" smtClean="0"/>
              <a:t>”</a:t>
            </a:r>
          </a:p>
          <a:p>
            <a:pPr>
              <a:buFont typeface="Wingdings" pitchFamily="2" charset="2"/>
              <a:buChar char="§"/>
            </a:pPr>
            <a:r>
              <a:rPr lang="sv-SE" dirty="0"/>
              <a:t>Vi måste </a:t>
            </a:r>
            <a:r>
              <a:rPr lang="sv-SE" b="1" dirty="0"/>
              <a:t>överlåta</a:t>
            </a:r>
            <a:r>
              <a:rPr lang="sv-SE" dirty="0"/>
              <a:t> allt till Herren </a:t>
            </a:r>
          </a:p>
          <a:p>
            <a:pPr>
              <a:buNone/>
            </a:pPr>
            <a:r>
              <a:rPr lang="sv-SE" dirty="0"/>
              <a:t>Det var inte sista gången som de skulle gå igenom svåra saker för att växa som lärjungar, men de fick en VIKTIG lärdom hur de ska hantera situationer.</a:t>
            </a:r>
          </a:p>
          <a:p>
            <a:pPr>
              <a:buNone/>
            </a:pPr>
            <a:endParaRPr lang="sv-SE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168</Words>
  <Application>Microsoft Office PowerPoint</Application>
  <PresentationFormat>Bildspel på skärmen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Se på Jesus och inte dina omständigheter</vt:lpstr>
      <vt:lpstr>Herren är större än allt vi möter</vt:lpstr>
      <vt:lpstr>Bild 3</vt:lpstr>
      <vt:lpstr>Herren är med oss i allt vi möter</vt:lpstr>
      <vt:lpstr>Bild 5</vt:lpstr>
      <vt:lpstr>Herren leder oss genom allt vi möter</vt:lpstr>
      <vt:lpstr>Bild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på Jesus och inte dina omständigheter</dc:title>
  <dc:creator>christer</dc:creator>
  <cp:lastModifiedBy>christer</cp:lastModifiedBy>
  <cp:revision>1</cp:revision>
  <dcterms:created xsi:type="dcterms:W3CDTF">2017-05-21T07:13:29Z</dcterms:created>
  <dcterms:modified xsi:type="dcterms:W3CDTF">2017-05-21T07:28:38Z</dcterms:modified>
</cp:coreProperties>
</file>