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6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2">
        <a:schemeClr val="bg2"/>
      </p:bgRef>
    </p:bg>
    <p:spTree>
      <p:nvGrpSpPr>
        <p:cNvPr id="1" name=""/>
        <p:cNvGrpSpPr/>
        <p:nvPr/>
      </p:nvGrpSpPr>
      <p:grpSpPr>
        <a:xfrm>
          <a:off x="0" y="0"/>
          <a:ext cx="0" cy="0"/>
          <a:chOff x="0" y="0"/>
          <a:chExt cx="0" cy="0"/>
        </a:xfrm>
      </p:grpSpPr>
      <p:sp>
        <p:nvSpPr>
          <p:cNvPr id="9" name="Rektangel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Rubrik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sv-SE" smtClean="0"/>
              <a:t>Klicka här för att ändra format</a:t>
            </a:r>
            <a:endParaRPr kumimoji="0" lang="en-US"/>
          </a:p>
        </p:txBody>
      </p:sp>
      <p:sp>
        <p:nvSpPr>
          <p:cNvPr id="3" name="Underrubrik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sv-SE" smtClean="0"/>
              <a:t>Klicka här för att ändra format på underrubrik i bakgrunden</a:t>
            </a:r>
            <a:endParaRPr kumimoji="0" lang="en-US"/>
          </a:p>
        </p:txBody>
      </p:sp>
      <p:sp>
        <p:nvSpPr>
          <p:cNvPr id="4" name="Platshållare för datum 3"/>
          <p:cNvSpPr>
            <a:spLocks noGrp="1"/>
          </p:cNvSpPr>
          <p:nvPr>
            <p:ph type="dt" sz="half" idx="10"/>
          </p:nvPr>
        </p:nvSpPr>
        <p:spPr/>
        <p:txBody>
          <a:bodyPr/>
          <a:lstStyle/>
          <a:p>
            <a:fld id="{12BAA97D-CB0C-409E-95E2-A15074298772}" type="datetimeFigureOut">
              <a:rPr lang="sv-SE" smtClean="0"/>
              <a:t>2017-04-02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2AF27A3-6199-4840-ABA9-F6C4952D67FE}" type="slidenum">
              <a:rPr lang="sv-SE" smtClean="0"/>
              <a:t>‹#›</a:t>
            </a:fld>
            <a:endParaRPr lang="sv-SE"/>
          </a:p>
        </p:txBody>
      </p:sp>
      <p:sp>
        <p:nvSpPr>
          <p:cNvPr id="10" name="Rektangel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12BAA97D-CB0C-409E-95E2-A15074298772}" type="datetimeFigureOut">
              <a:rPr lang="sv-SE" smtClean="0"/>
              <a:t>2017-04-02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2AF27A3-6199-4840-ABA9-F6C4952D67FE}"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9" name="Rektangel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ktangel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Lodrät rubrik 1"/>
          <p:cNvSpPr>
            <a:spLocks noGrp="1"/>
          </p:cNvSpPr>
          <p:nvPr>
            <p:ph type="title" orient="vert"/>
          </p:nvPr>
        </p:nvSpPr>
        <p:spPr>
          <a:xfrm>
            <a:off x="6781800" y="274640"/>
            <a:ext cx="1905000" cy="5851525"/>
          </a:xfrm>
        </p:spPr>
        <p:txBody>
          <a:bodyPr vert="eaVe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304800"/>
            <a:ext cx="6019800" cy="5851525"/>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12BAA97D-CB0C-409E-95E2-A15074298772}" type="datetimeFigureOut">
              <a:rPr lang="sv-SE" smtClean="0"/>
              <a:t>2017-04-02</a:t>
            </a:fld>
            <a:endParaRPr lang="sv-SE"/>
          </a:p>
        </p:txBody>
      </p:sp>
      <p:sp>
        <p:nvSpPr>
          <p:cNvPr id="5" name="Platshållare för sidfot 4"/>
          <p:cNvSpPr>
            <a:spLocks noGrp="1"/>
          </p:cNvSpPr>
          <p:nvPr>
            <p:ph type="ftr" sz="quarter" idx="11"/>
          </p:nvPr>
        </p:nvSpPr>
        <p:spPr>
          <a:xfrm>
            <a:off x="2640597" y="6377459"/>
            <a:ext cx="3836404" cy="365125"/>
          </a:xfrm>
        </p:spPr>
        <p:txBody>
          <a:bodyPr/>
          <a:lstStyle/>
          <a:p>
            <a:endParaRPr lang="sv-SE"/>
          </a:p>
        </p:txBody>
      </p:sp>
      <p:sp>
        <p:nvSpPr>
          <p:cNvPr id="6" name="Platshållare för bildnummer 5"/>
          <p:cNvSpPr>
            <a:spLocks noGrp="1"/>
          </p:cNvSpPr>
          <p:nvPr>
            <p:ph type="sldNum" sz="quarter" idx="12"/>
          </p:nvPr>
        </p:nvSpPr>
        <p:spPr/>
        <p:txBody>
          <a:bodyPr/>
          <a:lstStyle/>
          <a:p>
            <a:fld id="{12AF27A3-6199-4840-ABA9-F6C4952D67FE}"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155448"/>
            <a:ext cx="8229600" cy="1252728"/>
          </a:xfrm>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12BAA97D-CB0C-409E-95E2-A15074298772}" type="datetimeFigureOut">
              <a:rPr lang="sv-SE" smtClean="0"/>
              <a:t>2017-04-02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2AF27A3-6199-4840-ABA9-F6C4952D67FE}"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2">
        <a:schemeClr val="bg2"/>
      </p:bgRef>
    </p:bg>
    <p:spTree>
      <p:nvGrpSpPr>
        <p:cNvPr id="1" name=""/>
        <p:cNvGrpSpPr/>
        <p:nvPr/>
      </p:nvGrpSpPr>
      <p:grpSpPr>
        <a:xfrm>
          <a:off x="0" y="0"/>
          <a:ext cx="0" cy="0"/>
          <a:chOff x="0" y="0"/>
          <a:chExt cx="0" cy="0"/>
        </a:xfrm>
      </p:grpSpPr>
      <p:sp>
        <p:nvSpPr>
          <p:cNvPr id="9" name="Rektangel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ktangel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Rubrik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12BAA97D-CB0C-409E-95E2-A15074298772}" type="datetimeFigureOut">
              <a:rPr lang="sv-SE" smtClean="0"/>
              <a:t>2017-04-02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2AF27A3-6199-4840-ABA9-F6C4952D67FE}" type="slidenum">
              <a:rPr lang="sv-SE" smtClean="0"/>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p>
            <a:fld id="{12BAA97D-CB0C-409E-95E2-A15074298772}" type="datetimeFigureOut">
              <a:rPr lang="sv-SE" smtClean="0"/>
              <a:t>2017-04-02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2AF27A3-6199-4840-ABA9-F6C4952D67FE}"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v-SE" smtClean="0"/>
              <a:t>Klicka här för att ändra format på bakgrundstexten</a:t>
            </a:r>
          </a:p>
        </p:txBody>
      </p:sp>
      <p:sp>
        <p:nvSpPr>
          <p:cNvPr id="6" name="Platshållare för innehåll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p>
            <a:fld id="{12BAA97D-CB0C-409E-95E2-A15074298772}" type="datetimeFigureOut">
              <a:rPr lang="sv-SE" smtClean="0"/>
              <a:t>2017-04-02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2AF27A3-6199-4840-ABA9-F6C4952D67FE}"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12BAA97D-CB0C-409E-95E2-A15074298772}" type="datetimeFigureOut">
              <a:rPr lang="sv-SE" smtClean="0"/>
              <a:t>2017-04-02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2AF27A3-6199-4840-ABA9-F6C4952D67FE}"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2BAA97D-CB0C-409E-95E2-A15074298772}" type="datetimeFigureOut">
              <a:rPr lang="sv-SE" smtClean="0"/>
              <a:t>2017-04-02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2AF27A3-6199-4840-ABA9-F6C4952D67FE}"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sv-SE" smtClean="0"/>
              <a:t>Klicka här för att ändra format</a:t>
            </a:r>
            <a:endParaRPr kumimoji="0" lang="en-US"/>
          </a:p>
        </p:txBody>
      </p:sp>
      <p:sp>
        <p:nvSpPr>
          <p:cNvPr id="3" name="Platshållare för innehåll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12BAA97D-CB0C-409E-95E2-A15074298772}" type="datetimeFigureOut">
              <a:rPr lang="sv-SE" smtClean="0"/>
              <a:t>2017-04-02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2AF27A3-6199-4840-ABA9-F6C4952D67FE}" type="slidenum">
              <a:rPr lang="sv-SE" smtClean="0"/>
              <a:t>‹#›</a:t>
            </a:fld>
            <a:endParaRPr lang="sv-SE"/>
          </a:p>
        </p:txBody>
      </p:sp>
      <p:sp>
        <p:nvSpPr>
          <p:cNvPr id="12" name="Rektangel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ktangel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sv-SE" smtClean="0"/>
              <a:t>Klicka här för att ändra format</a:t>
            </a:r>
            <a:endParaRPr kumimoji="0" lang="en-US"/>
          </a:p>
        </p:txBody>
      </p:sp>
      <p:sp>
        <p:nvSpPr>
          <p:cNvPr id="3" name="Platshållare för bild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sv-SE" smtClean="0"/>
              <a:t>Klicka på ikonen för att lägga till en bild</a:t>
            </a:r>
            <a:endParaRPr kumimoji="0" lang="en-US" dirty="0"/>
          </a:p>
        </p:txBody>
      </p:sp>
      <p:sp>
        <p:nvSpPr>
          <p:cNvPr id="4" name="Platshållare för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a:xfrm>
            <a:off x="164592" y="1170432"/>
            <a:ext cx="2523744" cy="201168"/>
          </a:xfrm>
        </p:spPr>
        <p:txBody>
          <a:bodyPr/>
          <a:lstStyle/>
          <a:p>
            <a:fld id="{12BAA97D-CB0C-409E-95E2-A15074298772}" type="datetimeFigureOut">
              <a:rPr lang="sv-SE" smtClean="0"/>
              <a:t>2017-04-02</a:t>
            </a:fld>
            <a:endParaRPr lang="sv-SE"/>
          </a:p>
        </p:txBody>
      </p:sp>
      <p:sp>
        <p:nvSpPr>
          <p:cNvPr id="11" name="Rektangel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ktangel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Platshållare för sidfot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sv-SE"/>
          </a:p>
        </p:txBody>
      </p:sp>
      <p:sp>
        <p:nvSpPr>
          <p:cNvPr id="7" name="Platshållare för bildnummer 6"/>
          <p:cNvSpPr>
            <a:spLocks noGrp="1"/>
          </p:cNvSpPr>
          <p:nvPr>
            <p:ph type="sldNum" sz="quarter" idx="12"/>
          </p:nvPr>
        </p:nvSpPr>
        <p:spPr>
          <a:xfrm>
            <a:off x="8339328" y="1170432"/>
            <a:ext cx="733864" cy="201168"/>
          </a:xfrm>
        </p:spPr>
        <p:txBody>
          <a:bodyPr/>
          <a:lstStyle/>
          <a:p>
            <a:fld id="{12AF27A3-6199-4840-ABA9-F6C4952D67FE}"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ktangel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ktangel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Platshållare för rubrik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4" name="Platshållare för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2BAA97D-CB0C-409E-95E2-A15074298772}" type="datetimeFigureOut">
              <a:rPr lang="sv-SE" smtClean="0"/>
              <a:t>2017-04-02</a:t>
            </a:fld>
            <a:endParaRPr lang="sv-SE"/>
          </a:p>
        </p:txBody>
      </p:sp>
      <p:sp>
        <p:nvSpPr>
          <p:cNvPr id="5" name="Platshållare för sidfot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sv-SE"/>
          </a:p>
        </p:txBody>
      </p:sp>
      <p:sp>
        <p:nvSpPr>
          <p:cNvPr id="6" name="Platshållare för bildnumm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2AF27A3-6199-4840-ABA9-F6C4952D67FE}"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Dopet till Kristus</a:t>
            </a:r>
            <a:br>
              <a:rPr lang="sv-SE" dirty="0" smtClean="0"/>
            </a:br>
            <a:r>
              <a:rPr lang="sv-SE" dirty="0" smtClean="0"/>
              <a:t>Romarbrevet 6:3-11</a:t>
            </a:r>
            <a:endParaRPr lang="sv-SE" dirty="0"/>
          </a:p>
        </p:txBody>
      </p:sp>
      <p:sp>
        <p:nvSpPr>
          <p:cNvPr id="3" name="Underrubrik 2"/>
          <p:cNvSpPr>
            <a:spLocks noGrp="1"/>
          </p:cNvSpPr>
          <p:nvPr>
            <p:ph type="subTitle" idx="1"/>
          </p:nvPr>
        </p:nvSpPr>
        <p:spPr/>
        <p:txBody>
          <a:bodyPr/>
          <a:lstStyle/>
          <a:p>
            <a:r>
              <a:rPr lang="sv-SE" dirty="0" smtClean="0"/>
              <a:t>Motala Baptistförsamling</a:t>
            </a:r>
          </a:p>
          <a:p>
            <a:r>
              <a:rPr lang="sv-SE" dirty="0" smtClean="0"/>
              <a:t>Söndag 2 april 2017</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520" y="188640"/>
            <a:ext cx="8784976" cy="1252728"/>
          </a:xfrm>
        </p:spPr>
        <p:txBody>
          <a:bodyPr>
            <a:normAutofit fontScale="90000"/>
          </a:bodyPr>
          <a:lstStyle/>
          <a:p>
            <a:r>
              <a:rPr lang="sv-SE" dirty="0" smtClean="0"/>
              <a:t>Tilliten - </a:t>
            </a:r>
            <a:r>
              <a:rPr lang="sv-SE" dirty="0" smtClean="0"/>
              <a:t>Det Jesus gjort för oss är sant </a:t>
            </a:r>
            <a:endParaRPr lang="sv-SE" dirty="0"/>
          </a:p>
        </p:txBody>
      </p:sp>
      <p:sp>
        <p:nvSpPr>
          <p:cNvPr id="3" name="Platshållare för innehåll 2"/>
          <p:cNvSpPr>
            <a:spLocks noGrp="1"/>
          </p:cNvSpPr>
          <p:nvPr>
            <p:ph idx="1"/>
          </p:nvPr>
        </p:nvSpPr>
        <p:spPr/>
        <p:txBody>
          <a:bodyPr/>
          <a:lstStyle/>
          <a:p>
            <a:pPr algn="ctr">
              <a:buNone/>
            </a:pPr>
            <a:r>
              <a:rPr lang="sv-SE" dirty="0" smtClean="0"/>
              <a:t>”Eller vet ni inte att alla vi som är döpta till Kristus Jesus är döpta till hans död? Vi är begravda med honom genom dopet till döden för att leva det nya livet, liksom Kristus är uppväckt från de döda genom Faderns härlighet. För om vi är förenade med honom i en död som hans, ska vi också vara det i en uppståndelse som hans. </a:t>
            </a:r>
            <a:r>
              <a:rPr lang="sv-SE" dirty="0" smtClean="0"/>
              <a:t>”</a:t>
            </a:r>
          </a:p>
          <a:p>
            <a:pPr algn="r">
              <a:buNone/>
            </a:pPr>
            <a:r>
              <a:rPr lang="sv-SE" dirty="0" smtClean="0"/>
              <a:t>Rom 6:3-5</a:t>
            </a:r>
            <a:endParaRPr lang="sv-SE" dirty="0" smtClean="0"/>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lgn="ctr">
              <a:buNone/>
            </a:pPr>
            <a:r>
              <a:rPr lang="sv-SE" dirty="0" smtClean="0"/>
              <a:t>Det är inte att man fått grepp om kristen tro som leder till övertygelse oss utan det är en hjärtats tro som fötts i ens </a:t>
            </a:r>
            <a:r>
              <a:rPr lang="sv-SE" dirty="0" smtClean="0"/>
              <a:t>inre.</a:t>
            </a:r>
          </a:p>
          <a:p>
            <a:pPr algn="ctr">
              <a:buNone/>
            </a:pPr>
            <a:endParaRPr lang="sv-SE" dirty="0" smtClean="0"/>
          </a:p>
          <a:p>
            <a:pPr algn="ctr">
              <a:buNone/>
            </a:pPr>
            <a:r>
              <a:rPr lang="sv-SE" dirty="0" smtClean="0"/>
              <a:t>Jesus </a:t>
            </a:r>
            <a:r>
              <a:rPr lang="sv-SE" dirty="0" smtClean="0"/>
              <a:t>dog för våra synder och uppstod från det döda. Det säger i hjärtat, </a:t>
            </a:r>
            <a:r>
              <a:rPr lang="sv-SE" i="1" dirty="0" smtClean="0"/>
              <a:t>"Det är sant"</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9512" y="116632"/>
            <a:ext cx="8712968" cy="1252728"/>
          </a:xfrm>
        </p:spPr>
        <p:txBody>
          <a:bodyPr>
            <a:normAutofit fontScale="90000"/>
          </a:bodyPr>
          <a:lstStyle/>
          <a:p>
            <a:r>
              <a:rPr lang="sv-SE" dirty="0" smtClean="0"/>
              <a:t>Identiteten - Det </a:t>
            </a:r>
            <a:r>
              <a:rPr lang="sv-SE" dirty="0" smtClean="0"/>
              <a:t>Jesus gjort gäller </a:t>
            </a:r>
            <a:r>
              <a:rPr lang="sv-SE" dirty="0" smtClean="0"/>
              <a:t>oss</a:t>
            </a:r>
            <a:endParaRPr lang="sv-SE" dirty="0"/>
          </a:p>
        </p:txBody>
      </p:sp>
      <p:sp>
        <p:nvSpPr>
          <p:cNvPr id="3" name="Platshållare för innehåll 2"/>
          <p:cNvSpPr>
            <a:spLocks noGrp="1"/>
          </p:cNvSpPr>
          <p:nvPr>
            <p:ph idx="1"/>
          </p:nvPr>
        </p:nvSpPr>
        <p:spPr/>
        <p:txBody>
          <a:bodyPr/>
          <a:lstStyle/>
          <a:p>
            <a:pPr algn="ctr">
              <a:buNone/>
            </a:pPr>
            <a:r>
              <a:rPr lang="sv-SE" i="1" dirty="0" smtClean="0"/>
              <a:t>”Vi </a:t>
            </a:r>
            <a:r>
              <a:rPr lang="sv-SE" i="1" dirty="0" smtClean="0"/>
              <a:t>vet att vår gamla människa har blivit korsfäst med Kristus, för att syndens kropp ska berövas sin makt så att vi inte längre är slavar under synden. Den som är död är förklarad fri från synden.” </a:t>
            </a:r>
            <a:endParaRPr lang="sv-SE" i="1" dirty="0" smtClean="0"/>
          </a:p>
          <a:p>
            <a:pPr algn="r">
              <a:buNone/>
            </a:pPr>
            <a:r>
              <a:rPr lang="sv-SE" dirty="0" smtClean="0"/>
              <a:t>Rom 6:6-7</a:t>
            </a:r>
            <a:endParaRPr lang="sv-SE" dirty="0" smtClean="0"/>
          </a:p>
          <a:p>
            <a:pP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lgn="ctr">
              <a:buNone/>
            </a:pPr>
            <a:r>
              <a:rPr lang="sv-SE" dirty="0" smtClean="0"/>
              <a:t>Ofta berättar människor att något lyfts av dem då de ber Jesus om syndernas förlåtelse.  Det är naturligtvis syndabördan som tyngt dem som lyfts av genom att Jesus blod renar dem</a:t>
            </a:r>
            <a:r>
              <a:rPr lang="sv-SE" dirty="0" smtClean="0"/>
              <a:t>.</a:t>
            </a:r>
          </a:p>
          <a:p>
            <a:pPr algn="ctr">
              <a:buNone/>
            </a:pPr>
            <a:endParaRPr lang="sv-SE" dirty="0" smtClean="0"/>
          </a:p>
          <a:p>
            <a:pPr algn="ctr">
              <a:buNone/>
            </a:pPr>
            <a:r>
              <a:rPr lang="sv-SE" dirty="0" smtClean="0"/>
              <a:t>Vi döper människor till Kristus för att de ska ha sin identitet i honom och inte i synden och i det som sliter och drar i oss.</a:t>
            </a:r>
          </a:p>
          <a:p>
            <a:pPr algn="ctr">
              <a:buNone/>
            </a:pPr>
            <a:endParaRPr lang="sv-SE" dirty="0" smtClean="0"/>
          </a:p>
          <a:p>
            <a:pPr algn="ctr">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Arvet - </a:t>
            </a:r>
            <a:r>
              <a:rPr lang="sv-SE" dirty="0" smtClean="0"/>
              <a:t>Det Jesus gjort tillhör </a:t>
            </a:r>
            <a:r>
              <a:rPr lang="sv-SE" dirty="0" smtClean="0"/>
              <a:t>oss</a:t>
            </a:r>
            <a:endParaRPr lang="sv-SE" dirty="0"/>
          </a:p>
        </p:txBody>
      </p:sp>
      <p:sp>
        <p:nvSpPr>
          <p:cNvPr id="3" name="Platshållare för innehåll 2"/>
          <p:cNvSpPr>
            <a:spLocks noGrp="1"/>
          </p:cNvSpPr>
          <p:nvPr>
            <p:ph idx="1"/>
          </p:nvPr>
        </p:nvSpPr>
        <p:spPr/>
        <p:txBody>
          <a:bodyPr/>
          <a:lstStyle/>
          <a:p>
            <a:pPr algn="ctr">
              <a:buNone/>
            </a:pPr>
            <a:r>
              <a:rPr lang="sv-SE" i="1" dirty="0" smtClean="0"/>
              <a:t>”Har </a:t>
            </a:r>
            <a:r>
              <a:rPr lang="sv-SE" i="1" dirty="0" smtClean="0"/>
              <a:t>vi nu dött med Kristus, tror vi att vi också ska leva med honom. Vi vet att Kristus är uppväckt från de döda och aldrig mer dör. Döden har ingen makt över honom längre. Hans död var en död från synden en gång för alla, men hans liv är ett liv för Gud.  Så ska också ni se på er själva: ni är döda från synden och lever för Gud i Kristus Jesus.” </a:t>
            </a:r>
            <a:endParaRPr lang="sv-SE" i="1" dirty="0" smtClean="0"/>
          </a:p>
          <a:p>
            <a:pPr algn="r">
              <a:buNone/>
            </a:pPr>
            <a:r>
              <a:rPr lang="sv-SE" dirty="0" smtClean="0"/>
              <a:t>Rom 6:8-11</a:t>
            </a:r>
            <a:endParaRPr lang="sv-SE" dirty="0" smtClean="0"/>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algn="ctr">
              <a:buNone/>
            </a:pPr>
            <a:r>
              <a:rPr lang="sv-SE" dirty="0" smtClean="0"/>
              <a:t>Att en människa blir frälst är ingen slump och min fasta övertygelse är att den som blivit född av Anden kan INTE gå tillbaka till ett liv utan Kristus. </a:t>
            </a:r>
            <a:endParaRPr lang="sv-SE" dirty="0" smtClean="0"/>
          </a:p>
          <a:p>
            <a:pPr algn="ctr">
              <a:buNone/>
            </a:pPr>
            <a:endParaRPr lang="sv-SE" dirty="0" smtClean="0"/>
          </a:p>
          <a:p>
            <a:pPr algn="ctr">
              <a:buNone/>
            </a:pPr>
            <a:r>
              <a:rPr lang="sv-SE" dirty="0" smtClean="0"/>
              <a:t>Det är inte den jag var innan jag lät döpa mig som bestämmer min framtid utan den jag är i Kristus sedan han gjorde mig levande genom sin Ande. </a:t>
            </a:r>
          </a:p>
          <a:p>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TotalTime>
  <Words>374</Words>
  <Application>Microsoft Office PowerPoint</Application>
  <PresentationFormat>Bildspel på skärmen (4:3)</PresentationFormat>
  <Paragraphs>21</Paragraphs>
  <Slides>7</Slides>
  <Notes>0</Notes>
  <HiddenSlides>0</HiddenSlides>
  <MMClips>0</MMClip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Modul</vt:lpstr>
      <vt:lpstr>Dopet till Kristus Romarbrevet 6:3-11</vt:lpstr>
      <vt:lpstr>Tilliten - Det Jesus gjort för oss är sant </vt:lpstr>
      <vt:lpstr>Bild 3</vt:lpstr>
      <vt:lpstr>Identiteten - Det Jesus gjort gäller oss</vt:lpstr>
      <vt:lpstr>Bild 5</vt:lpstr>
      <vt:lpstr>Arvet - Det Jesus gjort tillhör oss</vt:lpstr>
      <vt:lpstr>Bild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Dopet till Kristus Romarbrevet 6:3-11</dc:title>
  <dc:creator>christer</dc:creator>
  <cp:lastModifiedBy>christer</cp:lastModifiedBy>
  <cp:revision>1</cp:revision>
  <dcterms:created xsi:type="dcterms:W3CDTF">2017-04-02T06:22:33Z</dcterms:created>
  <dcterms:modified xsi:type="dcterms:W3CDTF">2017-04-02T06:41:34Z</dcterms:modified>
</cp:coreProperties>
</file>