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6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14" name="Rubrik 13"/>
          <p:cNvSpPr>
            <a:spLocks noGrp="1"/>
          </p:cNvSpPr>
          <p:nvPr>
            <p:ph type="ctrTitle"/>
          </p:nvPr>
        </p:nvSpPr>
        <p:spPr>
          <a:xfrm>
            <a:off x="1432560" y="359898"/>
            <a:ext cx="7406640" cy="1472184"/>
          </a:xfrm>
        </p:spPr>
        <p:txBody>
          <a:bodyPr anchor="b"/>
          <a:lstStyle>
            <a:lvl1pPr algn="l">
              <a:defRPr/>
            </a:lvl1pPr>
            <a:extLst/>
          </a:lstStyle>
          <a:p>
            <a:r>
              <a:rPr kumimoji="0" lang="sv-SE" smtClean="0"/>
              <a:t>Klicka här för att ändra format</a:t>
            </a:r>
            <a:endParaRPr kumimoji="0" lang="en-US"/>
          </a:p>
        </p:txBody>
      </p:sp>
      <p:sp>
        <p:nvSpPr>
          <p:cNvPr id="22" name="Underrubri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sp>
        <p:nvSpPr>
          <p:cNvPr id="7" name="Platshållare för datum 6"/>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20" name="Platshållare för sidfot 19"/>
          <p:cNvSpPr>
            <a:spLocks noGrp="1"/>
          </p:cNvSpPr>
          <p:nvPr>
            <p:ph type="ftr" sz="quarter" idx="11"/>
          </p:nvPr>
        </p:nvSpPr>
        <p:spPr/>
        <p:txBody>
          <a:bodyPr/>
          <a:lstStyle>
            <a:extLst/>
          </a:lstStyle>
          <a:p>
            <a:endParaRPr lang="sv-SE"/>
          </a:p>
        </p:txBody>
      </p:sp>
      <p:sp>
        <p:nvSpPr>
          <p:cNvPr id="10" name="Platshållare för bildnummer 9"/>
          <p:cNvSpPr>
            <a:spLocks noGrp="1"/>
          </p:cNvSpPr>
          <p:nvPr>
            <p:ph type="sldNum" sz="quarter" idx="12"/>
          </p:nvPr>
        </p:nvSpPr>
        <p:spPr/>
        <p:txBody>
          <a:bodyPr/>
          <a:lstStyle>
            <a:extLst/>
          </a:lstStyle>
          <a:p>
            <a:fld id="{78FA5644-06BE-46FD-A5EF-F995FDC8F580}" type="slidenum">
              <a:rPr lang="sv-SE" smtClean="0"/>
              <a:t>‹#›</a:t>
            </a:fld>
            <a:endParaRPr lang="sv-SE"/>
          </a:p>
        </p:txBody>
      </p:sp>
      <p:sp>
        <p:nvSpPr>
          <p:cNvPr id="8" name="Ellip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78FA5644-06BE-46FD-A5EF-F995FDC8F580}"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58000" y="274639"/>
            <a:ext cx="1828800" cy="5851525"/>
          </a:xfrm>
        </p:spPr>
        <p:txBody>
          <a:bodyPr vert="eaVe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1143000" y="274640"/>
            <a:ext cx="5562600" cy="5851525"/>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78FA5644-06BE-46FD-A5EF-F995FDC8F580}"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78FA5644-06BE-46FD-A5EF-F995FDC8F580}"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7" name="Rektangel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Rubri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78FA5644-06BE-46FD-A5EF-F995FDC8F580}" type="slidenum">
              <a:rPr lang="sv-SE" smtClean="0"/>
              <a:t>‹#›</a:t>
            </a:fld>
            <a:endParaRPr lang="sv-SE"/>
          </a:p>
        </p:txBody>
      </p:sp>
      <p:sp>
        <p:nvSpPr>
          <p:cNvPr id="10" name="Rektangel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320"/>
            <a:ext cx="7498080" cy="1143000"/>
          </a:xfrm>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78FA5644-06BE-46FD-A5EF-F995FDC8F580}"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8" name="Platshållare för sidfot 7"/>
          <p:cNvSpPr>
            <a:spLocks noGrp="1"/>
          </p:cNvSpPr>
          <p:nvPr>
            <p:ph type="ftr" sz="quarter" idx="11"/>
          </p:nvPr>
        </p:nvSpPr>
        <p:spPr/>
        <p:txBody>
          <a:bodyPr/>
          <a:lstStyle>
            <a:extLst/>
          </a:lstStyle>
          <a:p>
            <a:endParaRPr lang="sv-SE"/>
          </a:p>
        </p:txBody>
      </p:sp>
      <p:sp>
        <p:nvSpPr>
          <p:cNvPr id="9" name="Platshållare för bildnummer 8"/>
          <p:cNvSpPr>
            <a:spLocks noGrp="1"/>
          </p:cNvSpPr>
          <p:nvPr>
            <p:ph type="sldNum" sz="quarter" idx="12"/>
          </p:nvPr>
        </p:nvSpPr>
        <p:spPr/>
        <p:txBody>
          <a:bodyPr/>
          <a:lstStyle>
            <a:extLst/>
          </a:lstStyle>
          <a:p>
            <a:fld id="{78FA5644-06BE-46FD-A5EF-F995FDC8F580}"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320"/>
            <a:ext cx="7498080" cy="1143000"/>
          </a:xfrm>
        </p:spPr>
        <p:txBody>
          <a:bodyPr anchor="ctr"/>
          <a:lstStyle>
            <a:extLst/>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4" name="Platshållare för sidfot 3"/>
          <p:cNvSpPr>
            <a:spLocks noGrp="1"/>
          </p:cNvSpPr>
          <p:nvPr>
            <p:ph type="ftr" sz="quarter" idx="11"/>
          </p:nvPr>
        </p:nvSpPr>
        <p:spPr/>
        <p:txBody>
          <a:bodyPr/>
          <a:lstStyle>
            <a:extLst/>
          </a:lstStyle>
          <a:p>
            <a:endParaRPr lang="sv-SE"/>
          </a:p>
        </p:txBody>
      </p:sp>
      <p:sp>
        <p:nvSpPr>
          <p:cNvPr id="5" name="Platshållare för bildnummer 4"/>
          <p:cNvSpPr>
            <a:spLocks noGrp="1"/>
          </p:cNvSpPr>
          <p:nvPr>
            <p:ph type="sldNum" sz="quarter" idx="12"/>
          </p:nvPr>
        </p:nvSpPr>
        <p:spPr/>
        <p:txBody>
          <a:bodyPr/>
          <a:lstStyle>
            <a:extLst/>
          </a:lstStyle>
          <a:p>
            <a:fld id="{78FA5644-06BE-46FD-A5EF-F995FDC8F580}"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ktangel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latshållare för datum 1"/>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3" name="Platshållare för sidfot 2"/>
          <p:cNvSpPr>
            <a:spLocks noGrp="1"/>
          </p:cNvSpPr>
          <p:nvPr>
            <p:ph type="ftr" sz="quarter" idx="11"/>
          </p:nvPr>
        </p:nvSpPr>
        <p:spPr/>
        <p:txBody>
          <a:bodyPr/>
          <a:lstStyle>
            <a:extLst/>
          </a:lstStyle>
          <a:p>
            <a:endParaRPr lang="sv-SE"/>
          </a:p>
        </p:txBody>
      </p:sp>
      <p:sp>
        <p:nvSpPr>
          <p:cNvPr id="4" name="Platshållare för bildnummer 3"/>
          <p:cNvSpPr>
            <a:spLocks noGrp="1"/>
          </p:cNvSpPr>
          <p:nvPr>
            <p:ph type="sldNum" sz="quarter" idx="12"/>
          </p:nvPr>
        </p:nvSpPr>
        <p:spPr/>
        <p:txBody>
          <a:bodyPr/>
          <a:lstStyle>
            <a:extLst/>
          </a:lstStyle>
          <a:p>
            <a:fld id="{78FA5644-06BE-46FD-A5EF-F995FDC8F580}" type="slidenum">
              <a:rPr lang="sv-SE" smtClean="0"/>
              <a:t>‹#›</a:t>
            </a:fld>
            <a:endParaRPr lang="sv-SE"/>
          </a:p>
        </p:txBody>
      </p:sp>
      <p:sp>
        <p:nvSpPr>
          <p:cNvPr id="6" name="Rektangel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78FA5644-06BE-46FD-A5EF-F995FDC8F580}"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extLst/>
          </a:lstStyle>
          <a:p>
            <a:fld id="{0A0A2A96-F59E-43A9-9207-2AF354D9F93B}" type="datetimeFigureOut">
              <a:rPr lang="sv-SE" smtClean="0"/>
              <a:t>2017-03-12</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78FA5644-06BE-46FD-A5EF-F995FDC8F580}" type="slidenum">
              <a:rPr lang="sv-SE" smtClean="0"/>
              <a:t>‹#›</a:t>
            </a:fld>
            <a:endParaRPr lang="sv-SE"/>
          </a:p>
        </p:txBody>
      </p:sp>
      <p:sp>
        <p:nvSpPr>
          <p:cNvPr id="8" name="Rektangel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latshållare för bild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v-SE" smtClean="0"/>
              <a:t>Klicka på ikonen för att lägga till en bild</a:t>
            </a:r>
            <a:endParaRPr kumimoji="0" lang="en-US" dirty="0"/>
          </a:p>
        </p:txBody>
      </p:sp>
      <p:sp>
        <p:nvSpPr>
          <p:cNvPr id="9" name="Flödesschema: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ödesschema: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Platshållare för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v-SE" smtClean="0"/>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ktangel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Platshållare för rubrik 4"/>
          <p:cNvSpPr>
            <a:spLocks noGrp="1"/>
          </p:cNvSpPr>
          <p:nvPr>
            <p:ph type="title"/>
          </p:nvPr>
        </p:nvSpPr>
        <p:spPr>
          <a:xfrm>
            <a:off x="1435608" y="274638"/>
            <a:ext cx="7498080" cy="1143000"/>
          </a:xfrm>
          <a:prstGeom prst="rect">
            <a:avLst/>
          </a:prstGeom>
        </p:spPr>
        <p:txBody>
          <a:bodyPr anchor="ctr">
            <a:normAutofit/>
          </a:bodyPr>
          <a:lstStyle>
            <a:extLst/>
          </a:lstStyle>
          <a:p>
            <a:r>
              <a:rPr kumimoji="0" lang="sv-SE" smtClean="0"/>
              <a:t>Klicka här för att ändra format</a:t>
            </a:r>
            <a:endParaRPr kumimoji="0" lang="en-US"/>
          </a:p>
        </p:txBody>
      </p:sp>
      <p:sp>
        <p:nvSpPr>
          <p:cNvPr id="9" name="Platshållare för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24" name="Platshållare fö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A0A2A96-F59E-43A9-9207-2AF354D9F93B}" type="datetimeFigureOut">
              <a:rPr lang="sv-SE" smtClean="0"/>
              <a:t>2017-03-12</a:t>
            </a:fld>
            <a:endParaRPr lang="sv-SE"/>
          </a:p>
        </p:txBody>
      </p:sp>
      <p:sp>
        <p:nvSpPr>
          <p:cNvPr id="10" name="Platshållare för sidfo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sv-SE"/>
          </a:p>
        </p:txBody>
      </p:sp>
      <p:sp>
        <p:nvSpPr>
          <p:cNvPr id="22" name="Platshållare för bild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8FA5644-06BE-46FD-A5EF-F995FDC8F580}" type="slidenum">
              <a:rPr lang="sv-SE" smtClean="0"/>
              <a:t>‹#›</a:t>
            </a:fld>
            <a:endParaRPr lang="sv-SE"/>
          </a:p>
        </p:txBody>
      </p:sp>
      <p:sp>
        <p:nvSpPr>
          <p:cNvPr id="15" name="Rektangel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lgn="ctr"/>
            <a:r>
              <a:rPr lang="sv-SE" dirty="0" smtClean="0"/>
              <a:t>Omvändelse</a:t>
            </a:r>
            <a:endParaRPr lang="sv-SE" dirty="0"/>
          </a:p>
        </p:txBody>
      </p:sp>
      <p:sp>
        <p:nvSpPr>
          <p:cNvPr id="3" name="Underrubrik 2"/>
          <p:cNvSpPr>
            <a:spLocks noGrp="1"/>
          </p:cNvSpPr>
          <p:nvPr>
            <p:ph type="subTitle" idx="1"/>
          </p:nvPr>
        </p:nvSpPr>
        <p:spPr/>
        <p:txBody>
          <a:bodyPr/>
          <a:lstStyle/>
          <a:p>
            <a:pPr algn="ctr"/>
            <a:r>
              <a:rPr lang="sv-SE" dirty="0" smtClean="0"/>
              <a:t>Apostlagärningarna 2:37-41</a:t>
            </a:r>
          </a:p>
          <a:p>
            <a:pPr algn="ctr"/>
            <a:r>
              <a:rPr lang="sv-SE" dirty="0" smtClean="0"/>
              <a:t>Motala Baptist</a:t>
            </a:r>
          </a:p>
          <a:p>
            <a:pPr algn="ctr"/>
            <a:r>
              <a:rPr lang="sv-SE" dirty="0" smtClean="0"/>
              <a:t>Söndag 12 mars</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900" dirty="0" smtClean="0"/>
              <a:t>Omvända sig från ett liv i synd</a:t>
            </a:r>
            <a:endParaRPr lang="sv-SE" sz="3900" dirty="0"/>
          </a:p>
        </p:txBody>
      </p:sp>
      <p:sp>
        <p:nvSpPr>
          <p:cNvPr id="3" name="Platshållare för innehåll 2"/>
          <p:cNvSpPr>
            <a:spLocks noGrp="1"/>
          </p:cNvSpPr>
          <p:nvPr>
            <p:ph idx="1"/>
          </p:nvPr>
        </p:nvSpPr>
        <p:spPr/>
        <p:txBody>
          <a:bodyPr>
            <a:normAutofit/>
          </a:bodyPr>
          <a:lstStyle/>
          <a:p>
            <a:pPr algn="ctr">
              <a:buNone/>
            </a:pPr>
            <a:r>
              <a:rPr lang="sv-SE" sz="2400" b="1" dirty="0" err="1" smtClean="0"/>
              <a:t>Apg</a:t>
            </a:r>
            <a:r>
              <a:rPr lang="sv-SE" sz="2400" b="1" dirty="0" smtClean="0"/>
              <a:t> 2:37</a:t>
            </a:r>
          </a:p>
          <a:p>
            <a:pPr algn="ctr">
              <a:buNone/>
            </a:pPr>
            <a:r>
              <a:rPr lang="sv-SE" sz="2400" i="1" dirty="0" smtClean="0"/>
              <a:t>När </a:t>
            </a:r>
            <a:r>
              <a:rPr lang="sv-SE" sz="2400" i="1" dirty="0" smtClean="0"/>
              <a:t>de hörde detta högg det till i hjärtat på dem, och de frågade Petrus och de andra apostlarna: "Bröder, vad ska vi göra?"</a:t>
            </a:r>
            <a:endParaRPr lang="sv-SE" sz="2400" dirty="0" smtClean="0"/>
          </a:p>
          <a:p>
            <a:pPr algn="ctr">
              <a:buNone/>
            </a:pPr>
            <a:endParaRPr lang="sv-SE" sz="2400" dirty="0" smtClean="0"/>
          </a:p>
          <a:p>
            <a:pPr algn="ctr">
              <a:buNone/>
            </a:pPr>
            <a:r>
              <a:rPr lang="sv-SE" sz="2400" b="1" dirty="0" smtClean="0"/>
              <a:t>Ps 139:7</a:t>
            </a:r>
          </a:p>
          <a:p>
            <a:pPr algn="ctr">
              <a:buNone/>
            </a:pPr>
            <a:r>
              <a:rPr lang="sv-SE" sz="2400" i="1" dirty="0" smtClean="0"/>
              <a:t>Vart kan jag gå för din Ande, vart kan jag fly för ditt </a:t>
            </a:r>
            <a:r>
              <a:rPr lang="sv-SE" sz="2400" i="1" dirty="0" smtClean="0"/>
              <a:t>ansikte?</a:t>
            </a:r>
          </a:p>
          <a:p>
            <a:pPr algn="ctr">
              <a:buNone/>
            </a:pPr>
            <a:endParaRPr lang="sv-SE" sz="2400" i="1" dirty="0" smtClean="0"/>
          </a:p>
          <a:p>
            <a:pPr algn="ctr">
              <a:buNone/>
            </a:pPr>
            <a:r>
              <a:rPr lang="sv-SE" sz="2400" b="1" dirty="0" err="1" smtClean="0"/>
              <a:t>Joh</a:t>
            </a:r>
            <a:r>
              <a:rPr lang="sv-SE" sz="2400" b="1" dirty="0" smtClean="0"/>
              <a:t> 8:34</a:t>
            </a:r>
            <a:endParaRPr lang="sv-SE" sz="2400" b="1" dirty="0" smtClean="0"/>
          </a:p>
          <a:p>
            <a:pPr algn="ctr">
              <a:buNone/>
            </a:pPr>
            <a:r>
              <a:rPr lang="sv-SE" sz="2400" i="1" dirty="0" smtClean="0"/>
              <a:t>Jesus svarade: "Jag säger er sanningen: Var och en som ägnar sig åt synd är syndens slav.”</a:t>
            </a:r>
            <a:r>
              <a:rPr lang="sv-SE" sz="2400" dirty="0" smtClean="0"/>
              <a:t> </a:t>
            </a:r>
          </a:p>
          <a:p>
            <a:pPr algn="ctr">
              <a:buNone/>
            </a:pPr>
            <a:endParaRPr lang="sv-S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638"/>
            <a:ext cx="7600888" cy="1143000"/>
          </a:xfrm>
        </p:spPr>
        <p:txBody>
          <a:bodyPr>
            <a:normAutofit fontScale="90000"/>
          </a:bodyPr>
          <a:lstStyle/>
          <a:p>
            <a:r>
              <a:rPr lang="sv-SE" dirty="0" smtClean="0"/>
              <a:t>Omvända sig till ett liv i rättfärdighet</a:t>
            </a:r>
            <a:endParaRPr lang="sv-SE" dirty="0"/>
          </a:p>
        </p:txBody>
      </p:sp>
      <p:sp>
        <p:nvSpPr>
          <p:cNvPr id="3" name="Platshållare för innehåll 2"/>
          <p:cNvSpPr>
            <a:spLocks noGrp="1"/>
          </p:cNvSpPr>
          <p:nvPr>
            <p:ph idx="1"/>
          </p:nvPr>
        </p:nvSpPr>
        <p:spPr>
          <a:xfrm>
            <a:off x="1435608" y="1447800"/>
            <a:ext cx="7498080" cy="5149552"/>
          </a:xfrm>
        </p:spPr>
        <p:txBody>
          <a:bodyPr>
            <a:normAutofit fontScale="92500" lnSpcReduction="20000"/>
          </a:bodyPr>
          <a:lstStyle/>
          <a:p>
            <a:pPr algn="ctr">
              <a:buNone/>
            </a:pPr>
            <a:r>
              <a:rPr lang="sv-SE" sz="2600" b="1" dirty="0" err="1" smtClean="0"/>
              <a:t>Apg</a:t>
            </a:r>
            <a:r>
              <a:rPr lang="sv-SE" sz="2600" b="1" dirty="0" smtClean="0"/>
              <a:t> 2:38-39</a:t>
            </a:r>
          </a:p>
          <a:p>
            <a:pPr algn="ctr">
              <a:buNone/>
            </a:pPr>
            <a:r>
              <a:rPr lang="sv-SE" sz="2600" i="1" dirty="0" smtClean="0"/>
              <a:t>Petrus </a:t>
            </a:r>
            <a:r>
              <a:rPr lang="sv-SE" sz="2600" i="1" dirty="0" smtClean="0"/>
              <a:t>svarade dem: "Omvänd er och låt er alla döpas i Jesu Kristi namn, så att era synder blir förlåtna. Då får ni den helige Ande som gåva. Löftet gäller er och era barn och alla dem som är långt borta, alla som Herren vår Gud kallar</a:t>
            </a:r>
            <a:r>
              <a:rPr lang="sv-SE" sz="2600" i="1" dirty="0" smtClean="0"/>
              <a:t>.”</a:t>
            </a:r>
          </a:p>
          <a:p>
            <a:pPr algn="ctr">
              <a:buNone/>
            </a:pPr>
            <a:r>
              <a:rPr lang="sv-SE" sz="2600" b="1" dirty="0" err="1" smtClean="0"/>
              <a:t>Ef</a:t>
            </a:r>
            <a:r>
              <a:rPr lang="sv-SE" sz="2600" b="1" dirty="0" smtClean="0"/>
              <a:t> 2:3</a:t>
            </a:r>
            <a:endParaRPr lang="sv-SE" sz="2600" b="1" dirty="0" smtClean="0"/>
          </a:p>
          <a:p>
            <a:pPr algn="ctr">
              <a:buNone/>
            </a:pPr>
            <a:r>
              <a:rPr lang="sv-SE" sz="2600" i="1" dirty="0" smtClean="0"/>
              <a:t>”Tidigare levde ni i dem på den här världens sätt och följde härskaren över luftens välde, den ande som nu är verksam i olydnadens barn.”</a:t>
            </a:r>
            <a:r>
              <a:rPr lang="sv-SE" sz="2600" dirty="0" smtClean="0"/>
              <a:t> </a:t>
            </a:r>
            <a:endParaRPr lang="sv-SE" sz="2600" dirty="0" smtClean="0"/>
          </a:p>
          <a:p>
            <a:pPr algn="ctr">
              <a:buNone/>
            </a:pPr>
            <a:r>
              <a:rPr lang="sv-SE" sz="2600" b="1" dirty="0" smtClean="0"/>
              <a:t>1 Pet 3:10-12</a:t>
            </a:r>
          </a:p>
          <a:p>
            <a:pPr algn="ctr">
              <a:buNone/>
            </a:pPr>
            <a:r>
              <a:rPr lang="sv-SE" sz="2600" i="1" dirty="0" smtClean="0"/>
              <a:t>Den </a:t>
            </a:r>
            <a:r>
              <a:rPr lang="sv-SE" sz="2600" i="1" dirty="0" smtClean="0"/>
              <a:t>som älskar livet och vill se goda dagar ska vakta sin tunga från det som är ont och sina läppar från att tala svek. Han ska undvika det onda och göra det goda, söka friden och följa den. Herrens ögon är vända till de rättfärdiga och hans öron till deras bön.”</a:t>
            </a:r>
            <a:endParaRPr lang="sv-SE" sz="2600" dirty="0" smtClean="0"/>
          </a:p>
          <a:p>
            <a:pPr algn="ctr">
              <a:buNone/>
            </a:pPr>
            <a:endParaRPr lang="sv-SE" sz="2400" dirty="0" smtClean="0"/>
          </a:p>
          <a:p>
            <a:pPr algn="ctr">
              <a:buNone/>
            </a:pPr>
            <a:endParaRPr lang="sv-SE" sz="2400" dirty="0" smtClean="0"/>
          </a:p>
          <a:p>
            <a:pPr algn="ctr">
              <a:buNone/>
            </a:pPr>
            <a:endParaRPr lang="sv-SE" sz="2400" dirty="0" smtClean="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Omvändelse genom vad Jesus gjort</a:t>
            </a:r>
            <a:endParaRPr lang="sv-SE" dirty="0"/>
          </a:p>
        </p:txBody>
      </p:sp>
      <p:sp>
        <p:nvSpPr>
          <p:cNvPr id="3" name="Platshållare för innehåll 2"/>
          <p:cNvSpPr>
            <a:spLocks noGrp="1"/>
          </p:cNvSpPr>
          <p:nvPr>
            <p:ph idx="1"/>
          </p:nvPr>
        </p:nvSpPr>
        <p:spPr/>
        <p:txBody>
          <a:bodyPr>
            <a:normAutofit/>
          </a:bodyPr>
          <a:lstStyle/>
          <a:p>
            <a:pPr algn="ctr">
              <a:buNone/>
            </a:pPr>
            <a:r>
              <a:rPr lang="sv-SE" sz="2400" b="1" dirty="0" err="1" smtClean="0"/>
              <a:t>Apg</a:t>
            </a:r>
            <a:r>
              <a:rPr lang="sv-SE" sz="2400" b="1" dirty="0" smtClean="0"/>
              <a:t> 2:40-41</a:t>
            </a:r>
          </a:p>
          <a:p>
            <a:pPr>
              <a:buNone/>
            </a:pPr>
            <a:r>
              <a:rPr lang="sv-SE" sz="2400" dirty="0" smtClean="0"/>
              <a:t>”</a:t>
            </a:r>
            <a:r>
              <a:rPr lang="sv-SE" sz="2400" i="1" dirty="0" smtClean="0"/>
              <a:t>Med många andra ord vittnade han och vädjade till dem: "Låt er frälsas från det här bortvända släktet!" De som tog emot hans ord döptes, och antalet lärjungar ökade den dagen med omkring tre tusen</a:t>
            </a:r>
            <a:r>
              <a:rPr lang="sv-SE" sz="2400" i="1" dirty="0" smtClean="0"/>
              <a:t>.”</a:t>
            </a:r>
          </a:p>
          <a:p>
            <a:pPr algn="ctr">
              <a:buNone/>
            </a:pPr>
            <a:r>
              <a:rPr lang="sv-SE" sz="2400" b="1" dirty="0" smtClean="0"/>
              <a:t>Rom 10:17</a:t>
            </a:r>
          </a:p>
          <a:p>
            <a:pPr algn="ctr">
              <a:buNone/>
            </a:pPr>
            <a:r>
              <a:rPr lang="sv-SE" sz="2400" i="1" dirty="0" smtClean="0"/>
              <a:t>Alltså kommer tron av predikan och predikan genom Kristi ord.” </a:t>
            </a:r>
            <a:endParaRPr lang="sv-SE" sz="2400" b="1" i="1" dirty="0" smtClean="0"/>
          </a:p>
          <a:p>
            <a:pPr algn="ctr">
              <a:buNone/>
            </a:pPr>
            <a:r>
              <a:rPr lang="sv-SE" sz="2400" b="1" i="1" dirty="0" err="1" smtClean="0"/>
              <a:t>Apg</a:t>
            </a:r>
            <a:r>
              <a:rPr lang="sv-SE" sz="2400" b="1" i="1" dirty="0" smtClean="0"/>
              <a:t> 2:41</a:t>
            </a:r>
          </a:p>
          <a:p>
            <a:pPr algn="ctr">
              <a:buNone/>
            </a:pPr>
            <a:r>
              <a:rPr lang="sv-SE" sz="2400" i="1" dirty="0" smtClean="0"/>
              <a:t>”De som tog emot hans ord döptes, och antalet lärjungar ökade den dagen med omkring tre tusen.” </a:t>
            </a:r>
            <a:endParaRPr lang="sv-SE" sz="2400" b="1" dirty="0" smtClean="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ånd">
  <a:themeElements>
    <a:clrScheme name="Solstån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å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ån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TotalTime>
  <Words>287</Words>
  <Application>Microsoft Office PowerPoint</Application>
  <PresentationFormat>Bildspel på skärmen (4:3)</PresentationFormat>
  <Paragraphs>29</Paragraphs>
  <Slides>4</Slides>
  <Notes>0</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Solstånd</vt:lpstr>
      <vt:lpstr>Omvändelse</vt:lpstr>
      <vt:lpstr>Omvända sig från ett liv i synd</vt:lpstr>
      <vt:lpstr>Omvända sig till ett liv i rättfärdighet</vt:lpstr>
      <vt:lpstr>Omvändelse genom vad Jesus gjort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Omvändelse</dc:title>
  <dc:creator>christer</dc:creator>
  <cp:lastModifiedBy>christer</cp:lastModifiedBy>
  <cp:revision>1</cp:revision>
  <dcterms:created xsi:type="dcterms:W3CDTF">2017-03-12T08:10:02Z</dcterms:created>
  <dcterms:modified xsi:type="dcterms:W3CDTF">2017-03-12T08:31:49Z</dcterms:modified>
</cp:coreProperties>
</file>