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1368"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sv-SE"/>
          </a:p>
        </p:txBody>
      </p:sp>
      <p:sp>
        <p:nvSpPr>
          <p:cNvPr id="4" name="Platshållare för datum 3"/>
          <p:cNvSpPr>
            <a:spLocks noGrp="1"/>
          </p:cNvSpPr>
          <p:nvPr>
            <p:ph type="dt" sz="half" idx="10"/>
          </p:nvPr>
        </p:nvSpPr>
        <p:spPr/>
        <p:txBody>
          <a:bodyPr/>
          <a:lstStyle/>
          <a:p>
            <a:fld id="{92F45D32-227B-49A7-8A8C-6E733B4FFF8E}" type="datetimeFigureOut">
              <a:rPr lang="sv-SE" smtClean="0"/>
              <a:t>2017-03-05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C3D168D-796D-4EAB-8C7B-8664E1BBC47D}" type="slidenum">
              <a:rPr lang="sv-SE" smtClean="0"/>
              <a:t>‹#›</a:t>
            </a:fld>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2F45D32-227B-49A7-8A8C-6E733B4FFF8E}" type="datetimeFigureOut">
              <a:rPr lang="sv-SE" smtClean="0"/>
              <a:t>2017-03-05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C3D168D-796D-4EAB-8C7B-8664E1BBC47D}"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274638"/>
            <a:ext cx="2057400" cy="5851525"/>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2F45D32-227B-49A7-8A8C-6E733B4FFF8E}" type="datetimeFigureOut">
              <a:rPr lang="sv-SE" smtClean="0"/>
              <a:t>2017-03-05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C3D168D-796D-4EAB-8C7B-8664E1BBC47D}"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10"/>
          </p:nvPr>
        </p:nvSpPr>
        <p:spPr/>
        <p:txBody>
          <a:bodyPr/>
          <a:lstStyle/>
          <a:p>
            <a:fld id="{92F45D32-227B-49A7-8A8C-6E733B4FFF8E}" type="datetimeFigureOut">
              <a:rPr lang="sv-SE" smtClean="0"/>
              <a:t>2017-03-05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C3D168D-796D-4EAB-8C7B-8664E1BBC47D}"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92F45D32-227B-49A7-8A8C-6E733B4FFF8E}" type="datetimeFigureOut">
              <a:rPr lang="sv-SE" smtClean="0"/>
              <a:t>2017-03-05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7C3D168D-796D-4EAB-8C7B-8664E1BBC47D}" type="slidenum">
              <a:rPr lang="sv-SE" smtClean="0"/>
              <a:t>‹#›</a:t>
            </a:fld>
            <a:endParaRPr lang="sv-S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datum 4"/>
          <p:cNvSpPr>
            <a:spLocks noGrp="1"/>
          </p:cNvSpPr>
          <p:nvPr>
            <p:ph type="dt" sz="half" idx="10"/>
          </p:nvPr>
        </p:nvSpPr>
        <p:spPr/>
        <p:txBody>
          <a:bodyPr/>
          <a:lstStyle/>
          <a:p>
            <a:fld id="{92F45D32-227B-49A7-8A8C-6E733B4FFF8E}" type="datetimeFigureOut">
              <a:rPr lang="sv-SE" smtClean="0"/>
              <a:t>2017-03-05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C3D168D-796D-4EAB-8C7B-8664E1BBC47D}"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Platshållare för datum 6"/>
          <p:cNvSpPr>
            <a:spLocks noGrp="1"/>
          </p:cNvSpPr>
          <p:nvPr>
            <p:ph type="dt" sz="half" idx="10"/>
          </p:nvPr>
        </p:nvSpPr>
        <p:spPr/>
        <p:txBody>
          <a:bodyPr/>
          <a:lstStyle/>
          <a:p>
            <a:fld id="{92F45D32-227B-49A7-8A8C-6E733B4FFF8E}" type="datetimeFigureOut">
              <a:rPr lang="sv-SE" smtClean="0"/>
              <a:t>2017-03-05</a:t>
            </a:fld>
            <a:endParaRPr lang="sv-SE"/>
          </a:p>
        </p:txBody>
      </p:sp>
      <p:sp>
        <p:nvSpPr>
          <p:cNvPr id="8" name="Platshållare för sidfot 7"/>
          <p:cNvSpPr>
            <a:spLocks noGrp="1"/>
          </p:cNvSpPr>
          <p:nvPr>
            <p:ph type="ftr" sz="quarter" idx="11"/>
          </p:nvPr>
        </p:nvSpPr>
        <p:spPr/>
        <p:txBody>
          <a:bodyPr/>
          <a:lstStyle/>
          <a:p>
            <a:endParaRPr lang="sv-SE"/>
          </a:p>
        </p:txBody>
      </p:sp>
      <p:sp>
        <p:nvSpPr>
          <p:cNvPr id="9" name="Platshållare för bildnummer 8"/>
          <p:cNvSpPr>
            <a:spLocks noGrp="1"/>
          </p:cNvSpPr>
          <p:nvPr>
            <p:ph type="sldNum" sz="quarter" idx="12"/>
          </p:nvPr>
        </p:nvSpPr>
        <p:spPr/>
        <p:txBody>
          <a:bodyPr/>
          <a:lstStyle/>
          <a:p>
            <a:fld id="{7C3D168D-796D-4EAB-8C7B-8664E1BBC47D}" type="slidenum">
              <a:rPr lang="sv-SE" smtClean="0"/>
              <a:t>‹#›</a:t>
            </a:fld>
            <a:endParaRPr lang="sv-S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datum 2"/>
          <p:cNvSpPr>
            <a:spLocks noGrp="1"/>
          </p:cNvSpPr>
          <p:nvPr>
            <p:ph type="dt" sz="half" idx="10"/>
          </p:nvPr>
        </p:nvSpPr>
        <p:spPr/>
        <p:txBody>
          <a:bodyPr/>
          <a:lstStyle/>
          <a:p>
            <a:fld id="{92F45D32-227B-49A7-8A8C-6E733B4FFF8E}" type="datetimeFigureOut">
              <a:rPr lang="sv-SE" smtClean="0"/>
              <a:t>2017-03-05</a:t>
            </a:fld>
            <a:endParaRPr lang="sv-SE"/>
          </a:p>
        </p:txBody>
      </p:sp>
      <p:sp>
        <p:nvSpPr>
          <p:cNvPr id="4" name="Platshållare för sidfot 3"/>
          <p:cNvSpPr>
            <a:spLocks noGrp="1"/>
          </p:cNvSpPr>
          <p:nvPr>
            <p:ph type="ftr" sz="quarter" idx="11"/>
          </p:nvPr>
        </p:nvSpPr>
        <p:spPr/>
        <p:txBody>
          <a:bodyPr/>
          <a:lstStyle/>
          <a:p>
            <a:endParaRPr lang="sv-SE"/>
          </a:p>
        </p:txBody>
      </p:sp>
      <p:sp>
        <p:nvSpPr>
          <p:cNvPr id="5" name="Platshållare för bildnummer 4"/>
          <p:cNvSpPr>
            <a:spLocks noGrp="1"/>
          </p:cNvSpPr>
          <p:nvPr>
            <p:ph type="sldNum" sz="quarter" idx="12"/>
          </p:nvPr>
        </p:nvSpPr>
        <p:spPr/>
        <p:txBody>
          <a:bodyPr/>
          <a:lstStyle/>
          <a:p>
            <a:fld id="{7C3D168D-796D-4EAB-8C7B-8664E1BBC47D}"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92F45D32-227B-49A7-8A8C-6E733B4FFF8E}" type="datetimeFigureOut">
              <a:rPr lang="sv-SE" smtClean="0"/>
              <a:t>2017-03-05</a:t>
            </a:fld>
            <a:endParaRPr lang="sv-SE"/>
          </a:p>
        </p:txBody>
      </p:sp>
      <p:sp>
        <p:nvSpPr>
          <p:cNvPr id="3" name="Platshållare för sidfot 2"/>
          <p:cNvSpPr>
            <a:spLocks noGrp="1"/>
          </p:cNvSpPr>
          <p:nvPr>
            <p:ph type="ftr" sz="quarter" idx="11"/>
          </p:nvPr>
        </p:nvSpPr>
        <p:spPr/>
        <p:txBody>
          <a:bodyPr/>
          <a:lstStyle/>
          <a:p>
            <a:endParaRPr lang="sv-SE"/>
          </a:p>
        </p:txBody>
      </p:sp>
      <p:sp>
        <p:nvSpPr>
          <p:cNvPr id="4" name="Platshållare för bildnummer 3"/>
          <p:cNvSpPr>
            <a:spLocks noGrp="1"/>
          </p:cNvSpPr>
          <p:nvPr>
            <p:ph type="sldNum" sz="quarter" idx="12"/>
          </p:nvPr>
        </p:nvSpPr>
        <p:spPr/>
        <p:txBody>
          <a:bodyPr/>
          <a:lstStyle/>
          <a:p>
            <a:fld id="{7C3D168D-796D-4EAB-8C7B-8664E1BBC47D}"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92F45D32-227B-49A7-8A8C-6E733B4FFF8E}" type="datetimeFigureOut">
              <a:rPr lang="sv-SE" smtClean="0"/>
              <a:t>2017-03-05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C3D168D-796D-4EAB-8C7B-8664E1BBC47D}"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92F45D32-227B-49A7-8A8C-6E733B4FFF8E}" type="datetimeFigureOut">
              <a:rPr lang="sv-SE" smtClean="0"/>
              <a:t>2017-03-05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7C3D168D-796D-4EAB-8C7B-8664E1BBC47D}"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v-SE" smtClean="0"/>
              <a:t>Klicka här för att ändra format</a:t>
            </a:r>
            <a:endParaRPr lang="sv-SE"/>
          </a:p>
        </p:txBody>
      </p:sp>
      <p:sp>
        <p:nvSpPr>
          <p:cNvPr id="3" name="Platshållare för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F45D32-227B-49A7-8A8C-6E733B4FFF8E}" type="datetimeFigureOut">
              <a:rPr lang="sv-SE" smtClean="0"/>
              <a:t>2017-03-05</a:t>
            </a:fld>
            <a:endParaRPr lang="sv-SE"/>
          </a:p>
        </p:txBody>
      </p:sp>
      <p:sp>
        <p:nvSpPr>
          <p:cNvPr id="5" name="Platshållare för sidfo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Platshållare för bild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D168D-796D-4EAB-8C7B-8664E1BBC47D}"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r>
              <a:rPr lang="sv-SE" dirty="0" smtClean="0"/>
              <a:t>Rättfärdiggörelse</a:t>
            </a:r>
            <a:endParaRPr lang="sv-SE" dirty="0"/>
          </a:p>
        </p:txBody>
      </p:sp>
      <p:sp>
        <p:nvSpPr>
          <p:cNvPr id="3" name="Underrubrik 2"/>
          <p:cNvSpPr>
            <a:spLocks noGrp="1"/>
          </p:cNvSpPr>
          <p:nvPr>
            <p:ph type="subTitle" idx="1"/>
          </p:nvPr>
        </p:nvSpPr>
        <p:spPr/>
        <p:txBody>
          <a:bodyPr/>
          <a:lstStyle/>
          <a:p>
            <a:r>
              <a:rPr lang="sv-SE" dirty="0" smtClean="0"/>
              <a:t>Romarbrevet 5:15-17</a:t>
            </a:r>
          </a:p>
          <a:p>
            <a:r>
              <a:rPr lang="sv-SE" dirty="0" smtClean="0"/>
              <a:t>Söndag 5 mars </a:t>
            </a:r>
          </a:p>
          <a:p>
            <a:r>
              <a:rPr lang="sv-SE" dirty="0" smtClean="0"/>
              <a:t>Motala Baptistförsamling</a:t>
            </a:r>
            <a:endParaRPr lang="sv-S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b="1" dirty="0"/>
              <a:t>Vår synd är dömd i Kristus</a:t>
            </a:r>
            <a:r>
              <a:rPr lang="sv-SE" b="1" dirty="0"/>
              <a:t> </a:t>
            </a:r>
            <a:endParaRPr lang="sv-SE" dirty="0"/>
          </a:p>
        </p:txBody>
      </p:sp>
      <p:sp>
        <p:nvSpPr>
          <p:cNvPr id="3" name="Platshållare för innehåll 2"/>
          <p:cNvSpPr>
            <a:spLocks noGrp="1"/>
          </p:cNvSpPr>
          <p:nvPr>
            <p:ph idx="1"/>
          </p:nvPr>
        </p:nvSpPr>
        <p:spPr/>
        <p:txBody>
          <a:bodyPr>
            <a:normAutofit/>
          </a:bodyPr>
          <a:lstStyle/>
          <a:p>
            <a:pPr algn="ctr">
              <a:buNone/>
            </a:pPr>
            <a:r>
              <a:rPr lang="sv-SE" sz="1800" dirty="0" smtClean="0"/>
              <a:t>Rom 5:15</a:t>
            </a:r>
            <a:endParaRPr lang="sv-SE" sz="1800" dirty="0" smtClean="0"/>
          </a:p>
          <a:p>
            <a:pPr algn="ctr">
              <a:buNone/>
            </a:pPr>
            <a:r>
              <a:rPr lang="sv-SE" sz="1800" dirty="0" smtClean="0"/>
              <a:t>”</a:t>
            </a:r>
            <a:r>
              <a:rPr lang="sv-SE" sz="1800" i="1" dirty="0"/>
              <a:t>Men syndafallet kan inte jämföras med nåden. För om de många dog genom en endas fall, så har Guds nåd och gåva så mycket mer överflödat till de många genom en enda människas nåd, Jesu Kristi </a:t>
            </a:r>
            <a:r>
              <a:rPr lang="sv-SE" sz="1800" i="1" dirty="0" smtClean="0"/>
              <a:t>nåd.”</a:t>
            </a:r>
          </a:p>
          <a:p>
            <a:pPr algn="ctr">
              <a:buNone/>
            </a:pPr>
            <a:endParaRPr lang="sv-SE" sz="1800" dirty="0" smtClean="0"/>
          </a:p>
          <a:p>
            <a:pPr algn="ctr">
              <a:buNone/>
            </a:pPr>
            <a:r>
              <a:rPr lang="sv-SE" sz="1800" dirty="0" smtClean="0"/>
              <a:t>Mark 7:21-23</a:t>
            </a:r>
            <a:endParaRPr lang="sv-SE" sz="1800" dirty="0"/>
          </a:p>
          <a:p>
            <a:pPr algn="ctr">
              <a:buNone/>
            </a:pPr>
            <a:r>
              <a:rPr lang="sv-SE" sz="1800" i="1" dirty="0"/>
              <a:t>Inifrån, från människornas hjärtan, kommer de onda tankarna: sexuell omoral, stöld, mord, äktenskapsbrott, girighet, ondska, svek, orgier, avund , hädelse, högmod och dårskap. Allt detta onda kommer inifrån och gör människan oren."   </a:t>
            </a:r>
            <a:endParaRPr lang="sv-SE" sz="1800" i="1" dirty="0" smtClean="0"/>
          </a:p>
          <a:p>
            <a:pPr algn="ctr">
              <a:buNone/>
            </a:pPr>
            <a:endParaRPr lang="sv-SE" sz="1800" i="1" dirty="0" smtClean="0"/>
          </a:p>
          <a:p>
            <a:pPr algn="ctr">
              <a:buNone/>
            </a:pPr>
            <a:r>
              <a:rPr lang="sv-SE" sz="1800" dirty="0" smtClean="0"/>
              <a:t>2 Kor 5:12</a:t>
            </a:r>
            <a:endParaRPr lang="sv-SE" sz="1800" dirty="0"/>
          </a:p>
          <a:p>
            <a:pPr algn="ctr">
              <a:buNone/>
            </a:pPr>
            <a:r>
              <a:rPr lang="sv-SE" sz="1800" i="1" dirty="0" smtClean="0"/>
              <a:t>”Han </a:t>
            </a:r>
            <a:r>
              <a:rPr lang="sv-SE" sz="1800" i="1" dirty="0"/>
              <a:t>som inte visste av synd, honom gjorde Gud till synd i vårt ställe, för att vi i honom skulle bli rättfärdiga inför Gud.”</a:t>
            </a:r>
            <a:endParaRPr lang="sv-SE" sz="1800" dirty="0"/>
          </a:p>
          <a:p>
            <a:pPr algn="ctr">
              <a:buNone/>
            </a:pPr>
            <a:endParaRPr lang="sv-SE" sz="2400" dirty="0"/>
          </a:p>
          <a:p>
            <a:pPr>
              <a:buNone/>
            </a:pPr>
            <a:endParaRPr lang="sv-SE"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b="1" dirty="0"/>
              <a:t>Vår synd är försonad genom Kristus </a:t>
            </a:r>
            <a:endParaRPr lang="sv-SE" sz="3200" dirty="0"/>
          </a:p>
        </p:txBody>
      </p:sp>
      <p:sp>
        <p:nvSpPr>
          <p:cNvPr id="3" name="Platshållare för innehåll 2"/>
          <p:cNvSpPr>
            <a:spLocks noGrp="1"/>
          </p:cNvSpPr>
          <p:nvPr>
            <p:ph idx="1"/>
          </p:nvPr>
        </p:nvSpPr>
        <p:spPr/>
        <p:txBody>
          <a:bodyPr>
            <a:normAutofit/>
          </a:bodyPr>
          <a:lstStyle/>
          <a:p>
            <a:pPr algn="ctr">
              <a:buNone/>
            </a:pPr>
            <a:r>
              <a:rPr lang="sv-SE" sz="1800" dirty="0" smtClean="0"/>
              <a:t>Rom 5:16</a:t>
            </a:r>
          </a:p>
          <a:p>
            <a:pPr algn="ctr">
              <a:buNone/>
            </a:pPr>
            <a:r>
              <a:rPr lang="sv-SE" sz="1800" i="1" dirty="0" smtClean="0"/>
              <a:t>Inte </a:t>
            </a:r>
            <a:r>
              <a:rPr lang="sv-SE" sz="1800" i="1" dirty="0"/>
              <a:t>heller kan gåvan jämföras med det som kom genom en endas synd. Domen kom genom en enda och ledde till fördömelse, men gåvan kom efter mångas överträdelser och ledde till ett frikännande</a:t>
            </a:r>
            <a:r>
              <a:rPr lang="sv-SE" sz="1800" i="1" dirty="0" smtClean="0"/>
              <a:t>.”</a:t>
            </a:r>
          </a:p>
          <a:p>
            <a:pPr algn="ctr">
              <a:buNone/>
            </a:pPr>
            <a:endParaRPr lang="sv-SE" sz="1800" dirty="0" smtClean="0"/>
          </a:p>
          <a:p>
            <a:pPr algn="ctr">
              <a:buNone/>
            </a:pPr>
            <a:r>
              <a:rPr lang="sv-SE" sz="1800" dirty="0" smtClean="0"/>
              <a:t>Luk 5:8</a:t>
            </a:r>
            <a:endParaRPr lang="sv-SE" sz="1800" dirty="0"/>
          </a:p>
          <a:p>
            <a:pPr algn="ctr">
              <a:buNone/>
            </a:pPr>
            <a:r>
              <a:rPr lang="sv-SE" sz="1800" i="1" dirty="0" smtClean="0"/>
              <a:t>”När </a:t>
            </a:r>
            <a:r>
              <a:rPr lang="sv-SE" sz="1800" i="1" dirty="0"/>
              <a:t>Simon Petrus såg detta, föll han ner vid Jesu knän och sade: "Gå bort från mig, Herre! Jag är en syndig människa</a:t>
            </a:r>
            <a:r>
              <a:rPr lang="sv-SE" sz="1800" i="1" dirty="0" smtClean="0"/>
              <a:t>.”</a:t>
            </a:r>
          </a:p>
          <a:p>
            <a:pPr algn="ctr">
              <a:buNone/>
            </a:pPr>
            <a:endParaRPr lang="sv-SE" sz="1800" i="1" dirty="0" smtClean="0"/>
          </a:p>
          <a:p>
            <a:pPr algn="ctr">
              <a:buNone/>
            </a:pPr>
            <a:r>
              <a:rPr lang="sv-SE" sz="1800" dirty="0" smtClean="0"/>
              <a:t>Rom 8:1</a:t>
            </a:r>
            <a:endParaRPr lang="sv-SE" sz="1800" dirty="0"/>
          </a:p>
          <a:p>
            <a:pPr algn="ctr">
              <a:buNone/>
            </a:pPr>
            <a:r>
              <a:rPr lang="sv-SE" sz="1800" i="1" dirty="0"/>
              <a:t>”Så finns nu ingen fördömelse för dem som är i Kristus Jesus</a:t>
            </a:r>
            <a:r>
              <a:rPr lang="sv-SE" sz="1800" i="1" dirty="0" smtClean="0"/>
              <a:t>.”</a:t>
            </a:r>
          </a:p>
          <a:p>
            <a:pPr algn="ctr">
              <a:buNone/>
            </a:pPr>
            <a:endParaRPr lang="sv-SE" sz="1800" i="1" dirty="0" smtClean="0"/>
          </a:p>
          <a:p>
            <a:pPr algn="ctr">
              <a:buNone/>
            </a:pPr>
            <a:r>
              <a:rPr lang="sv-SE" sz="1800" dirty="0" smtClean="0"/>
              <a:t>2 Kor 3:17</a:t>
            </a:r>
            <a:endParaRPr lang="sv-SE" sz="1800" dirty="0"/>
          </a:p>
          <a:p>
            <a:pPr algn="ctr">
              <a:buNone/>
            </a:pPr>
            <a:r>
              <a:rPr lang="sv-SE" sz="1800" i="1" dirty="0"/>
              <a:t>”Där Herrens Ande är, där är frihet.”</a:t>
            </a:r>
            <a:endParaRPr lang="sv-SE" sz="1800" dirty="0"/>
          </a:p>
          <a:p>
            <a:pPr algn="ctr">
              <a:buNone/>
            </a:pPr>
            <a:endParaRPr lang="sv-SE" sz="1800" dirty="0"/>
          </a:p>
          <a:p>
            <a:pPr algn="ctr">
              <a:buNone/>
            </a:pPr>
            <a:endParaRPr lang="sv-SE"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fade">
                                      <p:cBhvr>
                                        <p:cTn id="37" dur="2000"/>
                                        <p:tgtEl>
                                          <p:spTgt spid="3">
                                            <p:txEl>
                                              <p:pRg st="9" end="9"/>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Effect transition="in" filter="fade">
                                      <p:cBhvr>
                                        <p:cTn id="42"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SE" sz="3200" b="1" dirty="0"/>
              <a:t>Vår synd är utplånad av </a:t>
            </a:r>
            <a:r>
              <a:rPr lang="sv-SE" sz="3200" b="1" dirty="0" smtClean="0"/>
              <a:t>Kristus</a:t>
            </a:r>
            <a:endParaRPr lang="sv-SE" sz="3200" dirty="0"/>
          </a:p>
        </p:txBody>
      </p:sp>
      <p:sp>
        <p:nvSpPr>
          <p:cNvPr id="3" name="Platshållare för innehåll 2"/>
          <p:cNvSpPr>
            <a:spLocks noGrp="1"/>
          </p:cNvSpPr>
          <p:nvPr>
            <p:ph idx="1"/>
          </p:nvPr>
        </p:nvSpPr>
        <p:spPr/>
        <p:txBody>
          <a:bodyPr>
            <a:normAutofit/>
          </a:bodyPr>
          <a:lstStyle/>
          <a:p>
            <a:pPr algn="ctr">
              <a:buNone/>
            </a:pPr>
            <a:r>
              <a:rPr lang="sv-SE" sz="1800" dirty="0" smtClean="0"/>
              <a:t>Rom 5:17</a:t>
            </a:r>
          </a:p>
          <a:p>
            <a:pPr algn="ctr">
              <a:buNone/>
            </a:pPr>
            <a:r>
              <a:rPr lang="sv-SE" sz="1800" dirty="0" smtClean="0"/>
              <a:t>”</a:t>
            </a:r>
            <a:r>
              <a:rPr lang="sv-SE" sz="1800" i="1" dirty="0"/>
              <a:t>För om döden kom att regera efter en endas fall genom denne ende, hur mycket mer ska då inte de som tar emot den överflödande nåden och rättfärdighetens gåva få regera i liv genom den ende, Jesus Kristus</a:t>
            </a:r>
            <a:r>
              <a:rPr lang="sv-SE" sz="1800" i="1" dirty="0" smtClean="0"/>
              <a:t>?”</a:t>
            </a:r>
          </a:p>
          <a:p>
            <a:pPr algn="ctr">
              <a:buNone/>
            </a:pPr>
            <a:endParaRPr lang="sv-SE" sz="1800" i="1" dirty="0"/>
          </a:p>
          <a:p>
            <a:pPr algn="ctr">
              <a:buNone/>
            </a:pPr>
            <a:r>
              <a:rPr lang="sv-SE" sz="1800" dirty="0" smtClean="0"/>
              <a:t>Kol 1:13-14</a:t>
            </a:r>
            <a:endParaRPr lang="sv-SE" sz="1800" dirty="0"/>
          </a:p>
          <a:p>
            <a:pPr algn="ctr">
              <a:buNone/>
            </a:pPr>
            <a:r>
              <a:rPr lang="sv-SE" sz="1800" i="1" dirty="0"/>
              <a:t>Han har frälst oss från mörkrets välde och fört oss in i sin älskade Sons rike.  I honom är vi friköpta och har förlåtelse för våra synder.”</a:t>
            </a:r>
            <a:r>
              <a:rPr lang="sv-SE" sz="1800" dirty="0"/>
              <a:t> </a:t>
            </a:r>
            <a:endParaRPr lang="sv-SE" sz="1800" dirty="0" smtClean="0"/>
          </a:p>
          <a:p>
            <a:pPr algn="ctr">
              <a:buNone/>
            </a:pPr>
            <a:endParaRPr lang="sv-SE" sz="1800" dirty="0" smtClean="0"/>
          </a:p>
          <a:p>
            <a:pPr algn="ctr">
              <a:buNone/>
            </a:pPr>
            <a:r>
              <a:rPr lang="sv-SE" sz="1800" dirty="0" smtClean="0"/>
              <a:t>Rom 3:24</a:t>
            </a:r>
            <a:endParaRPr lang="sv-SE" sz="1800" dirty="0"/>
          </a:p>
          <a:p>
            <a:pPr algn="ctr">
              <a:buNone/>
            </a:pPr>
            <a:r>
              <a:rPr lang="sv-SE" sz="1800" i="1" dirty="0" smtClean="0"/>
              <a:t>”Och </a:t>
            </a:r>
            <a:r>
              <a:rPr lang="sv-SE" sz="1800" i="1" dirty="0"/>
              <a:t>de förklaras rättfärdiga som en gåva, av hans nåd, därför att de är friköpta av Kristus Jesus.”</a:t>
            </a:r>
            <a:endParaRPr lang="sv-SE" sz="1800" dirty="0"/>
          </a:p>
          <a:p>
            <a:pPr>
              <a:buNone/>
            </a:pPr>
            <a:endParaRPr lang="sv-SE"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TotalTime>
  <Words>280</Words>
  <Application>Microsoft Office PowerPoint</Application>
  <PresentationFormat>Bildspel på skärmen (4:3)</PresentationFormat>
  <Paragraphs>34</Paragraphs>
  <Slides>4</Slides>
  <Notes>0</Notes>
  <HiddenSlides>0</HiddenSlides>
  <MMClips>0</MMClips>
  <ScaleCrop>false</ScaleCrop>
  <HeadingPairs>
    <vt:vector size="4" baseType="variant">
      <vt:variant>
        <vt:lpstr>Tema</vt:lpstr>
      </vt:variant>
      <vt:variant>
        <vt:i4>1</vt:i4>
      </vt:variant>
      <vt:variant>
        <vt:lpstr>Bildrubriker</vt:lpstr>
      </vt:variant>
      <vt:variant>
        <vt:i4>4</vt:i4>
      </vt:variant>
    </vt:vector>
  </HeadingPairs>
  <TitlesOfParts>
    <vt:vector size="5" baseType="lpstr">
      <vt:lpstr>Office-tema</vt:lpstr>
      <vt:lpstr>Rättfärdiggörelse</vt:lpstr>
      <vt:lpstr>Vår synd är dömd i Kristus </vt:lpstr>
      <vt:lpstr>Vår synd är försonad genom Kristus </vt:lpstr>
      <vt:lpstr>Vår synd är utplånad av Kristus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Rättfärdiggörelse</dc:title>
  <dc:creator>christer</dc:creator>
  <cp:lastModifiedBy>christer</cp:lastModifiedBy>
  <cp:revision>1</cp:revision>
  <dcterms:created xsi:type="dcterms:W3CDTF">2017-03-05T07:25:33Z</dcterms:created>
  <dcterms:modified xsi:type="dcterms:W3CDTF">2017-03-05T07:42:14Z</dcterms:modified>
</cp:coreProperties>
</file>