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368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59AA-1A48-4D33-9549-B233BABFA222}" type="datetimeFigureOut">
              <a:rPr lang="sv-SE" smtClean="0"/>
              <a:t>2017-02-19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EED1-6046-45CA-AB08-50096BCD0D2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59AA-1A48-4D33-9549-B233BABFA222}" type="datetimeFigureOut">
              <a:rPr lang="sv-SE" smtClean="0"/>
              <a:t>2017-02-19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EED1-6046-45CA-AB08-50096BCD0D2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59AA-1A48-4D33-9549-B233BABFA222}" type="datetimeFigureOut">
              <a:rPr lang="sv-SE" smtClean="0"/>
              <a:t>2017-02-19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EED1-6046-45CA-AB08-50096BCD0D2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59AA-1A48-4D33-9549-B233BABFA222}" type="datetimeFigureOut">
              <a:rPr lang="sv-SE" smtClean="0"/>
              <a:t>2017-02-19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EED1-6046-45CA-AB08-50096BCD0D2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59AA-1A48-4D33-9549-B233BABFA222}" type="datetimeFigureOut">
              <a:rPr lang="sv-SE" smtClean="0"/>
              <a:t>2017-02-19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EED1-6046-45CA-AB08-50096BCD0D2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59AA-1A48-4D33-9549-B233BABFA222}" type="datetimeFigureOut">
              <a:rPr lang="sv-SE" smtClean="0"/>
              <a:t>2017-02-19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EED1-6046-45CA-AB08-50096BCD0D2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59AA-1A48-4D33-9549-B233BABFA222}" type="datetimeFigureOut">
              <a:rPr lang="sv-SE" smtClean="0"/>
              <a:t>2017-02-19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EED1-6046-45CA-AB08-50096BCD0D2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59AA-1A48-4D33-9549-B233BABFA222}" type="datetimeFigureOut">
              <a:rPr lang="sv-SE" smtClean="0"/>
              <a:t>2017-02-19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EED1-6046-45CA-AB08-50096BCD0D2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59AA-1A48-4D33-9549-B233BABFA222}" type="datetimeFigureOut">
              <a:rPr lang="sv-SE" smtClean="0"/>
              <a:t>2017-02-19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EED1-6046-45CA-AB08-50096BCD0D2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59AA-1A48-4D33-9549-B233BABFA222}" type="datetimeFigureOut">
              <a:rPr lang="sv-SE" smtClean="0"/>
              <a:t>2017-02-19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EED1-6046-45CA-AB08-50096BCD0D2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859AA-1A48-4D33-9549-B233BABFA222}" type="datetimeFigureOut">
              <a:rPr lang="sv-SE" smtClean="0"/>
              <a:t>2017-02-19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FEED1-6046-45CA-AB08-50096BCD0D22}" type="slidenum">
              <a:rPr lang="sv-SE" smtClean="0"/>
              <a:t>‹#›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859AA-1A48-4D33-9549-B233BABFA222}" type="datetimeFigureOut">
              <a:rPr lang="sv-SE" smtClean="0"/>
              <a:t>2017-02-19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FEED1-6046-45CA-AB08-50096BCD0D22}" type="slidenum">
              <a:rPr lang="sv-SE" smtClean="0"/>
              <a:t>‹#›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Bön i Jesus namn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Johannesevangeliet 14:12-14</a:t>
            </a:r>
          </a:p>
          <a:p>
            <a:r>
              <a:rPr lang="sv-SE" dirty="0" smtClean="0"/>
              <a:t>Söndag 19 februari 2017</a:t>
            </a:r>
          </a:p>
          <a:p>
            <a:r>
              <a:rPr lang="sv-SE" dirty="0" smtClean="0"/>
              <a:t>Motala Baptistförsamling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/>
              <a:t>Att be utifrån </a:t>
            </a:r>
            <a:r>
              <a:rPr lang="sv-SE" b="1" dirty="0" smtClean="0"/>
              <a:t>relation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i="1" dirty="0" smtClean="0"/>
              <a:t>”</a:t>
            </a:r>
            <a:r>
              <a:rPr lang="sv-SE" i="1" dirty="0"/>
              <a:t>Jag säger er sanningen: Den som tror på mig ska göra de gärningar som jag gör. Och större än så ska han göra, för jag går till Fadern</a:t>
            </a:r>
            <a:r>
              <a:rPr lang="sv-SE" i="1" dirty="0" smtClean="0"/>
              <a:t>.”</a:t>
            </a:r>
          </a:p>
          <a:p>
            <a:pPr algn="r">
              <a:buNone/>
            </a:pPr>
            <a:r>
              <a:rPr lang="sv-SE" i="1" dirty="0" smtClean="0"/>
              <a:t> </a:t>
            </a:r>
            <a:r>
              <a:rPr lang="sv-SE" i="1" dirty="0" err="1" smtClean="0"/>
              <a:t>Joh</a:t>
            </a:r>
            <a:r>
              <a:rPr lang="sv-SE" i="1" dirty="0" smtClean="0"/>
              <a:t> 14:12</a:t>
            </a:r>
          </a:p>
          <a:p>
            <a:pPr>
              <a:buFont typeface="Wingdings" pitchFamily="2" charset="2"/>
              <a:buChar char="§"/>
            </a:pPr>
            <a:r>
              <a:rPr lang="sv-SE" dirty="0"/>
              <a:t>Att be är att </a:t>
            </a:r>
            <a:r>
              <a:rPr lang="sv-SE" b="1" dirty="0"/>
              <a:t>känna</a:t>
            </a:r>
            <a:r>
              <a:rPr lang="sv-SE" dirty="0"/>
              <a:t> Fadern</a:t>
            </a:r>
          </a:p>
          <a:p>
            <a:pPr>
              <a:buFont typeface="Wingdings" pitchFamily="2" charset="2"/>
              <a:buChar char="§"/>
            </a:pPr>
            <a:r>
              <a:rPr lang="sv-SE" dirty="0"/>
              <a:t>Att be är att </a:t>
            </a:r>
            <a:r>
              <a:rPr lang="sv-SE" b="1" dirty="0"/>
              <a:t>SE</a:t>
            </a:r>
            <a:r>
              <a:rPr lang="sv-SE" dirty="0"/>
              <a:t> vad Fadern gör</a:t>
            </a:r>
          </a:p>
          <a:p>
            <a:pPr>
              <a:buFont typeface="Wingdings" pitchFamily="2" charset="2"/>
              <a:buChar char="§"/>
            </a:pPr>
            <a:r>
              <a:rPr lang="sv-SE" dirty="0"/>
              <a:t>Att be är att </a:t>
            </a:r>
            <a:r>
              <a:rPr lang="sv-SE" b="1" dirty="0"/>
              <a:t>ägna </a:t>
            </a:r>
            <a:r>
              <a:rPr lang="sv-SE" dirty="0"/>
              <a:t>sig åt det som Fadern gör </a:t>
            </a:r>
          </a:p>
          <a:p>
            <a:pPr algn="ctr">
              <a:buNone/>
            </a:pPr>
            <a:endParaRPr lang="sv-SE" i="1" dirty="0" smtClean="0"/>
          </a:p>
          <a:p>
            <a:pPr>
              <a:buNone/>
            </a:pPr>
            <a:endParaRPr lang="sv-SE" dirty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/>
              <a:t>Att be i auktoritet 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v-SE" i="1" dirty="0" smtClean="0"/>
              <a:t>”Och </a:t>
            </a:r>
            <a:r>
              <a:rPr lang="sv-SE" i="1" dirty="0"/>
              <a:t>vad ni än ber om i mitt namn ska jag göra, för att Fadern ska bli förhärligad i Sonen.” </a:t>
            </a:r>
            <a:endParaRPr lang="sv-SE" i="1" dirty="0" smtClean="0"/>
          </a:p>
          <a:p>
            <a:pPr algn="r">
              <a:buNone/>
            </a:pPr>
            <a:r>
              <a:rPr lang="sv-SE" dirty="0" err="1" smtClean="0"/>
              <a:t>Joh</a:t>
            </a:r>
            <a:r>
              <a:rPr lang="sv-SE" dirty="0" smtClean="0"/>
              <a:t> 14:13a</a:t>
            </a:r>
          </a:p>
          <a:p>
            <a:pPr algn="ctr">
              <a:buNone/>
            </a:pPr>
            <a:endParaRPr lang="sv-SE" dirty="0"/>
          </a:p>
          <a:p>
            <a:pPr>
              <a:buFont typeface="Wingdings" pitchFamily="2" charset="2"/>
              <a:buChar char="§"/>
            </a:pPr>
            <a:r>
              <a:rPr lang="sv-SE" dirty="0" smtClean="0"/>
              <a:t>Det </a:t>
            </a:r>
            <a:r>
              <a:rPr lang="sv-SE" dirty="0"/>
              <a:t>är att gå i </a:t>
            </a:r>
            <a:r>
              <a:rPr lang="sv-SE" b="1" dirty="0"/>
              <a:t>samma</a:t>
            </a:r>
            <a:r>
              <a:rPr lang="sv-SE" dirty="0"/>
              <a:t> auktoritet som </a:t>
            </a:r>
            <a:r>
              <a:rPr lang="sv-SE" dirty="0" smtClean="0"/>
              <a:t>Jesus</a:t>
            </a:r>
          </a:p>
          <a:p>
            <a:pPr>
              <a:buFont typeface="Wingdings" pitchFamily="2" charset="2"/>
              <a:buChar char="§"/>
            </a:pPr>
            <a:r>
              <a:rPr lang="sv-SE" dirty="0"/>
              <a:t>Det gör vi för att Guds rike ska </a:t>
            </a:r>
            <a:r>
              <a:rPr lang="sv-SE" b="1" dirty="0"/>
              <a:t>regera</a:t>
            </a:r>
            <a:r>
              <a:rPr lang="sv-SE" dirty="0"/>
              <a:t>. </a:t>
            </a:r>
          </a:p>
          <a:p>
            <a:pPr>
              <a:buFont typeface="Wingdings" pitchFamily="2" charset="2"/>
              <a:buChar char="§"/>
            </a:pPr>
            <a:r>
              <a:rPr lang="sv-SE" dirty="0"/>
              <a:t>Det gör vi för att Fadern ska bli </a:t>
            </a:r>
            <a:r>
              <a:rPr lang="sv-SE" b="1" dirty="0"/>
              <a:t>ärad</a:t>
            </a:r>
            <a:endParaRPr lang="sv-SE" dirty="0"/>
          </a:p>
          <a:p>
            <a:pPr>
              <a:buNone/>
            </a:pPr>
            <a:endParaRPr lang="sv-SE" dirty="0"/>
          </a:p>
          <a:p>
            <a:pPr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b="1" dirty="0"/>
              <a:t>Att be med </a:t>
            </a:r>
            <a:r>
              <a:rPr lang="sv-SE" b="1" dirty="0" smtClean="0"/>
              <a:t>kraft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sv-SE" dirty="0"/>
              <a:t>”</a:t>
            </a:r>
            <a:r>
              <a:rPr lang="sv-SE" i="1" dirty="0"/>
              <a:t>Om ni ber om något i mitt namn, ska jag göra det. </a:t>
            </a:r>
            <a:r>
              <a:rPr lang="sv-SE" i="1" dirty="0" smtClean="0"/>
              <a:t>”</a:t>
            </a:r>
          </a:p>
          <a:p>
            <a:pPr algn="r">
              <a:buNone/>
            </a:pPr>
            <a:r>
              <a:rPr lang="sv-SE" dirty="0" err="1" smtClean="0"/>
              <a:t>Joh</a:t>
            </a:r>
            <a:r>
              <a:rPr lang="sv-SE" dirty="0" smtClean="0"/>
              <a:t> 14:13b</a:t>
            </a:r>
          </a:p>
          <a:p>
            <a:pPr algn="r">
              <a:buNone/>
            </a:pPr>
            <a:endParaRPr lang="sv-SE" dirty="0"/>
          </a:p>
          <a:p>
            <a:pPr>
              <a:buFont typeface="Wingdings" pitchFamily="2" charset="2"/>
              <a:buChar char="§"/>
            </a:pPr>
            <a:r>
              <a:rPr lang="sv-SE" dirty="0"/>
              <a:t>Den helige Andes närvaro är </a:t>
            </a:r>
            <a:r>
              <a:rPr lang="sv-SE" b="1" dirty="0"/>
              <a:t>skillnaden</a:t>
            </a:r>
            <a:r>
              <a:rPr lang="sv-SE" dirty="0"/>
              <a:t> </a:t>
            </a:r>
            <a:endParaRPr lang="sv-SE" dirty="0" smtClean="0"/>
          </a:p>
          <a:p>
            <a:pPr>
              <a:buFont typeface="Wingdings" pitchFamily="2" charset="2"/>
              <a:buChar char="§"/>
            </a:pPr>
            <a:r>
              <a:rPr lang="sv-SE" dirty="0"/>
              <a:t>Det ska vara </a:t>
            </a:r>
            <a:r>
              <a:rPr lang="sv-SE" b="1" dirty="0"/>
              <a:t>samma</a:t>
            </a:r>
            <a:r>
              <a:rPr lang="sv-SE" dirty="0"/>
              <a:t> kraft över oss</a:t>
            </a:r>
          </a:p>
          <a:p>
            <a:pPr>
              <a:buFont typeface="Wingdings" pitchFamily="2" charset="2"/>
              <a:buChar char="§"/>
            </a:pPr>
            <a:r>
              <a:rPr lang="sv-SE" dirty="0"/>
              <a:t>Under och tecken ska </a:t>
            </a:r>
            <a:r>
              <a:rPr lang="sv-SE" b="1" dirty="0"/>
              <a:t>följa oss</a:t>
            </a:r>
            <a:r>
              <a:rPr lang="sv-SE" dirty="0"/>
              <a:t> där vi går</a:t>
            </a:r>
          </a:p>
          <a:p>
            <a:pPr>
              <a:buNone/>
            </a:pPr>
            <a:endParaRPr lang="sv-SE" dirty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144</Words>
  <Application>Microsoft Office PowerPoint</Application>
  <PresentationFormat>Bildspel på skärmen (4:3)</PresentationFormat>
  <Paragraphs>25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Office-tema</vt:lpstr>
      <vt:lpstr>Bön i Jesus namn </vt:lpstr>
      <vt:lpstr>Att be utifrån relation</vt:lpstr>
      <vt:lpstr>Att be i auktoritet </vt:lpstr>
      <vt:lpstr>Att be med kraft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Bön i Jesus namn </dc:title>
  <dc:creator>christer</dc:creator>
  <cp:lastModifiedBy>christer</cp:lastModifiedBy>
  <cp:revision>1</cp:revision>
  <dcterms:created xsi:type="dcterms:W3CDTF">2017-02-19T07:49:57Z</dcterms:created>
  <dcterms:modified xsi:type="dcterms:W3CDTF">2017-02-19T08:03:51Z</dcterms:modified>
</cp:coreProperties>
</file>