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49"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ätvinklig triangel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ubri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17" name="Underrubri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grpSp>
        <p:nvGrpSpPr>
          <p:cNvPr id="2" name="Grupp 1"/>
          <p:cNvGrpSpPr/>
          <p:nvPr/>
        </p:nvGrpSpPr>
        <p:grpSpPr>
          <a:xfrm>
            <a:off x="-3765" y="4953000"/>
            <a:ext cx="9147765" cy="1912088"/>
            <a:chOff x="-3765" y="4832896"/>
            <a:chExt cx="9147765" cy="2032192"/>
          </a:xfrm>
        </p:grpSpPr>
        <p:sp>
          <p:nvSpPr>
            <p:cNvPr id="7" name="Frihandsfigu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ihandsfigu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ihandsfigu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tshållare för datum 29"/>
          <p:cNvSpPr>
            <a:spLocks noGrp="1"/>
          </p:cNvSpPr>
          <p:nvPr>
            <p:ph type="dt" sz="half" idx="10"/>
          </p:nvPr>
        </p:nvSpPr>
        <p:spPr/>
        <p:txBody>
          <a:bodyPr/>
          <a:lstStyle>
            <a:lvl1pPr>
              <a:defRPr>
                <a:solidFill>
                  <a:srgbClr val="FFFFFF"/>
                </a:solidFill>
              </a:defRPr>
            </a:lvl1pPr>
            <a:extLst/>
          </a:lstStyle>
          <a:p>
            <a:fld id="{E0B677E1-B317-4218-B7BD-1A3EEC43FEF3}" type="datetimeFigureOut">
              <a:rPr lang="sv-SE" smtClean="0"/>
              <a:t>2016-12-04</a:t>
            </a:fld>
            <a:endParaRPr lang="sv-SE"/>
          </a:p>
        </p:txBody>
      </p:sp>
      <p:sp>
        <p:nvSpPr>
          <p:cNvPr id="19" name="Platshållare för sidfot 18"/>
          <p:cNvSpPr>
            <a:spLocks noGrp="1"/>
          </p:cNvSpPr>
          <p:nvPr>
            <p:ph type="ftr" sz="quarter" idx="11"/>
          </p:nvPr>
        </p:nvSpPr>
        <p:spPr/>
        <p:txBody>
          <a:bodyPr/>
          <a:lstStyle>
            <a:lvl1pPr>
              <a:defRPr>
                <a:solidFill>
                  <a:schemeClr val="accent1">
                    <a:tint val="20000"/>
                  </a:schemeClr>
                </a:solidFill>
              </a:defRPr>
            </a:lvl1pPr>
            <a:extLst/>
          </a:lstStyle>
          <a:p>
            <a:endParaRPr lang="sv-SE"/>
          </a:p>
        </p:txBody>
      </p:sp>
      <p:sp>
        <p:nvSpPr>
          <p:cNvPr id="27" name="Platshållare för bildnummer 26"/>
          <p:cNvSpPr>
            <a:spLocks noGrp="1"/>
          </p:cNvSpPr>
          <p:nvPr>
            <p:ph type="sldNum" sz="quarter" idx="12"/>
          </p:nvPr>
        </p:nvSpPr>
        <p:spPr/>
        <p:txBody>
          <a:bodyPr/>
          <a:lstStyle>
            <a:lvl1pPr>
              <a:defRPr>
                <a:solidFill>
                  <a:srgbClr val="FFFFFF"/>
                </a:solidFill>
              </a:defRPr>
            </a:lvl1pPr>
            <a:extLst/>
          </a:lstStyle>
          <a:p>
            <a:fld id="{8856BC9D-C7A7-4B01-83E1-8FE8ABBF7C93}"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1481329"/>
            <a:ext cx="8229600" cy="4386071"/>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856BC9D-C7A7-4B01-83E1-8FE8ABBF7C93}"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44013" y="274640"/>
            <a:ext cx="1777470" cy="5592761"/>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1"/>
            <a:ext cx="6324600" cy="5592760"/>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856BC9D-C7A7-4B01-83E1-8FE8ABBF7C93}"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856BC9D-C7A7-4B01-83E1-8FE8ABBF7C93}" type="slidenum">
              <a:rPr lang="sv-SE" smtClean="0"/>
              <a:t>‹#›</a:t>
            </a:fld>
            <a:endParaRPr lang="sv-SE"/>
          </a:p>
        </p:txBody>
      </p:sp>
      <p:sp>
        <p:nvSpPr>
          <p:cNvPr id="7" name="Rubrik 6"/>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856BC9D-C7A7-4B01-83E1-8FE8ABBF7C93}" type="slidenum">
              <a:rPr lang="sv-SE" smtClean="0"/>
              <a:t>‹#›</a:t>
            </a:fld>
            <a:endParaRPr lang="sv-SE"/>
          </a:p>
        </p:txBody>
      </p:sp>
      <p:sp>
        <p:nvSpPr>
          <p:cNvPr id="7" name="V-form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form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bg>
      <p:bgRef idx="1002">
        <a:schemeClr val="bg1"/>
      </p:bgRef>
    </p:bg>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8856BC9D-C7A7-4B01-83E1-8FE8ABBF7C93}" type="slidenum">
              <a:rPr lang="sv-SE" smtClean="0"/>
              <a:t>‹#›</a:t>
            </a:fld>
            <a:endParaRPr lang="sv-SE"/>
          </a:p>
        </p:txBody>
      </p:sp>
      <p:sp>
        <p:nvSpPr>
          <p:cNvPr id="8" name="Rubrik 7"/>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8229600" cy="1143000"/>
          </a:xfrm>
        </p:spPr>
        <p:txBody>
          <a:bodyPr anchor="ct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8856BC9D-C7A7-4B01-83E1-8FE8ABBF7C93}"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2">
        <a:schemeClr val="bg1"/>
      </p:bgRef>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8856BC9D-C7A7-4B01-83E1-8FE8ABBF7C93}" type="slidenum">
              <a:rPr lang="sv-SE" smtClean="0"/>
              <a:t>‹#›</a:t>
            </a:fld>
            <a:endParaRPr lang="sv-SE"/>
          </a:p>
        </p:txBody>
      </p:sp>
      <p:sp>
        <p:nvSpPr>
          <p:cNvPr id="6" name="Rubrik 5"/>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extLst/>
          </a:lstStyle>
          <a:p>
            <a:fld id="{E0B677E1-B317-4218-B7BD-1A3EEC43FEF3}" type="datetimeFigureOut">
              <a:rPr lang="sv-SE" smtClean="0"/>
              <a:t>2016-12-04</a:t>
            </a:fld>
            <a:endParaRPr lang="sv-SE"/>
          </a:p>
        </p:txBody>
      </p:sp>
      <p:sp>
        <p:nvSpPr>
          <p:cNvPr id="3" name="Platshållare för sidfot 2"/>
          <p:cNvSpPr>
            <a:spLocks noGrp="1"/>
          </p:cNvSpPr>
          <p:nvPr>
            <p:ph type="ftr" sz="quarter" idx="11"/>
          </p:nvPr>
        </p:nvSpPr>
        <p:spPr/>
        <p:txBody>
          <a:bodyPr/>
          <a:lstStyle>
            <a:extLst/>
          </a:lstStyle>
          <a:p>
            <a:endParaRPr lang="sv-SE"/>
          </a:p>
        </p:txBody>
      </p:sp>
      <p:sp>
        <p:nvSpPr>
          <p:cNvPr id="4" name="Platshållare för bildnummer 3"/>
          <p:cNvSpPr>
            <a:spLocks noGrp="1"/>
          </p:cNvSpPr>
          <p:nvPr>
            <p:ph type="sldNum" sz="quarter" idx="12"/>
          </p:nvPr>
        </p:nvSpPr>
        <p:spPr/>
        <p:txBody>
          <a:bodyPr/>
          <a:lstStyle>
            <a:extLst/>
          </a:lstStyle>
          <a:p>
            <a:fld id="{8856BC9D-C7A7-4B01-83E1-8FE8ABBF7C93}"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a:xfrm>
            <a:off x="6727032" y="6407944"/>
            <a:ext cx="1920240" cy="365760"/>
          </a:xfrm>
        </p:spPr>
        <p:txBody>
          <a:bodyPr/>
          <a:lstStyle>
            <a:extLst/>
          </a:lstStyle>
          <a:p>
            <a:fld id="{E0B677E1-B317-4218-B7BD-1A3EEC43FEF3}" type="datetimeFigureOut">
              <a:rPr lang="sv-SE" smtClean="0"/>
              <a:t>2016-12-04</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8856BC9D-C7A7-4B01-83E1-8FE8ABBF7C93}"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1"/>
      </p:bgRef>
    </p:bg>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
        <p:nvSpPr>
          <p:cNvPr id="3" name="Platshållare för bild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v-SE" smtClean="0"/>
              <a:t>Klicka på ikonen för att lägga till en bild</a:t>
            </a:r>
            <a:endParaRPr kumimoji="0" lang="en-US" dirty="0"/>
          </a:p>
        </p:txBody>
      </p:sp>
      <p:sp>
        <p:nvSpPr>
          <p:cNvPr id="5" name="Platshållare för datum 4"/>
          <p:cNvSpPr>
            <a:spLocks noGrp="1"/>
          </p:cNvSpPr>
          <p:nvPr>
            <p:ph type="dt" sz="half" idx="10"/>
          </p:nvPr>
        </p:nvSpPr>
        <p:spPr/>
        <p:txBody>
          <a:bodyPr/>
          <a:lstStyle>
            <a:lvl1pPr>
              <a:defRPr>
                <a:solidFill>
                  <a:schemeClr val="tx1"/>
                </a:solidFill>
              </a:defRPr>
            </a:lvl1pPr>
            <a:extLst/>
          </a:lstStyle>
          <a:p>
            <a:fld id="{E0B677E1-B317-4218-B7BD-1A3EEC43FEF3}" type="datetimeFigureOut">
              <a:rPr lang="sv-SE" smtClean="0"/>
              <a:t>2016-12-04</a:t>
            </a:fld>
            <a:endParaRPr lang="sv-SE"/>
          </a:p>
        </p:txBody>
      </p:sp>
      <p:sp>
        <p:nvSpPr>
          <p:cNvPr id="6" name="Platshållare för sidfo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v-SE"/>
          </a:p>
        </p:txBody>
      </p:sp>
      <p:sp>
        <p:nvSpPr>
          <p:cNvPr id="7" name="Platshållare för bildnummer 6"/>
          <p:cNvSpPr>
            <a:spLocks noGrp="1"/>
          </p:cNvSpPr>
          <p:nvPr>
            <p:ph type="sldNum" sz="quarter" idx="12"/>
          </p:nvPr>
        </p:nvSpPr>
        <p:spPr/>
        <p:txBody>
          <a:bodyPr/>
          <a:lstStyle>
            <a:lvl1pPr>
              <a:defRPr>
                <a:solidFill>
                  <a:schemeClr val="tx1"/>
                </a:solidFill>
              </a:defRPr>
            </a:lvl1pPr>
            <a:extLst/>
          </a:lstStyle>
          <a:p>
            <a:fld id="{8856BC9D-C7A7-4B01-83E1-8FE8ABBF7C93}" type="slidenum">
              <a:rPr lang="sv-SE" smtClean="0"/>
              <a:t>‹#›</a:t>
            </a:fld>
            <a:endParaRPr lang="sv-SE"/>
          </a:p>
        </p:txBody>
      </p:sp>
      <p:sp>
        <p:nvSpPr>
          <p:cNvPr id="2" name="Rubri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v-SE" smtClean="0"/>
              <a:t>Klicka här för att ändra format</a:t>
            </a:r>
            <a:endParaRPr kumimoji="0" lang="en-US"/>
          </a:p>
        </p:txBody>
      </p:sp>
      <p:sp>
        <p:nvSpPr>
          <p:cNvPr id="8" name="Frihandsfigu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ihandsfigu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ätvinklig triangel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form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form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ihandsfigu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ihandsfigu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ätvinklig triangel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tshållare för rubrik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B677E1-B317-4218-B7BD-1A3EEC43FEF3}" type="datetimeFigureOut">
              <a:rPr lang="sv-SE" smtClean="0"/>
              <a:t>2016-12-04</a:t>
            </a:fld>
            <a:endParaRPr lang="sv-SE"/>
          </a:p>
        </p:txBody>
      </p:sp>
      <p:sp>
        <p:nvSpPr>
          <p:cNvPr id="22" name="Platshållare för sidfo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v-SE"/>
          </a:p>
        </p:txBody>
      </p:sp>
      <p:sp>
        <p:nvSpPr>
          <p:cNvPr id="18" name="Platshållare för bild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56BC9D-C7A7-4B01-83E1-8FE8ABBF7C93}"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Guds rike är nära</a:t>
            </a:r>
            <a:endParaRPr lang="sv-SE" dirty="0"/>
          </a:p>
        </p:txBody>
      </p:sp>
      <p:sp>
        <p:nvSpPr>
          <p:cNvPr id="3" name="Underrubrik 2"/>
          <p:cNvSpPr>
            <a:spLocks noGrp="1"/>
          </p:cNvSpPr>
          <p:nvPr>
            <p:ph type="subTitle" idx="1"/>
          </p:nvPr>
        </p:nvSpPr>
        <p:spPr/>
        <p:txBody>
          <a:bodyPr/>
          <a:lstStyle/>
          <a:p>
            <a:r>
              <a:rPr lang="sv-SE" dirty="0" smtClean="0"/>
              <a:t>Markusevangeliet 1:14-15</a:t>
            </a:r>
          </a:p>
          <a:p>
            <a:r>
              <a:rPr lang="sv-SE" dirty="0" smtClean="0"/>
              <a:t>Söndag 4 december 2016, Motala Baptist</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Vi behöver en </a:t>
            </a:r>
            <a:r>
              <a:rPr lang="sv-SE" b="1" dirty="0" smtClean="0"/>
              <a:t>sinnets</a:t>
            </a:r>
            <a:r>
              <a:rPr lang="sv-SE" dirty="0" smtClean="0"/>
              <a:t> förvandling</a:t>
            </a:r>
          </a:p>
          <a:p>
            <a:endParaRPr lang="sv-SE" dirty="0" smtClean="0"/>
          </a:p>
          <a:p>
            <a:pPr>
              <a:buNone/>
            </a:pPr>
            <a:r>
              <a:rPr lang="sv-SE" dirty="0" smtClean="0"/>
              <a:t>”</a:t>
            </a:r>
            <a:r>
              <a:rPr lang="sv-SE" i="1" dirty="0" smtClean="0"/>
              <a:t>Allt vad vi gör måste komma är ett levande böneliv.”</a:t>
            </a:r>
            <a:r>
              <a:rPr lang="sv-SE" dirty="0" smtClean="0"/>
              <a:t> </a:t>
            </a:r>
            <a:r>
              <a:rPr lang="sv-SE" dirty="0" smtClean="0"/>
              <a:t> (Sven-Gunnar Österberg)</a:t>
            </a:r>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Jesus </a:t>
            </a:r>
            <a:r>
              <a:rPr lang="sv-SE" b="1" dirty="0" smtClean="0"/>
              <a:t>kom</a:t>
            </a:r>
            <a:r>
              <a:rPr lang="sv-SE" dirty="0" smtClean="0"/>
              <a:t> med Guds rike i </a:t>
            </a:r>
            <a:r>
              <a:rPr lang="sv-SE" dirty="0" smtClean="0"/>
              <a:t>världen</a:t>
            </a:r>
          </a:p>
          <a:p>
            <a:pPr>
              <a:buNone/>
            </a:pPr>
            <a:endParaRPr lang="sv-SE" dirty="0" smtClean="0"/>
          </a:p>
          <a:p>
            <a:r>
              <a:rPr lang="sv-SE" i="1" dirty="0" smtClean="0"/>
              <a:t>”När de hade kommit över sjön nådde de land vid Gennesaret och lade till där. Så snart de steg ur båten kände folk igen Jesus, och folk skyndade ut i hela den trakten och började bära de sjuka på bårar till platsen där de hörde att han var.”</a:t>
            </a:r>
            <a:r>
              <a:rPr lang="sv-SE" dirty="0" smtClean="0"/>
              <a:t> </a:t>
            </a:r>
            <a:r>
              <a:rPr lang="sv-SE" dirty="0" smtClean="0"/>
              <a:t>(Markus 6:53-55)</a:t>
            </a:r>
            <a:endParaRPr lang="sv-SE" dirty="0"/>
          </a:p>
        </p:txBody>
      </p:sp>
      <p:sp>
        <p:nvSpPr>
          <p:cNvPr id="3" name="Rubrik 2"/>
          <p:cNvSpPr>
            <a:spLocks noGrp="1"/>
          </p:cNvSpPr>
          <p:nvPr>
            <p:ph type="title"/>
          </p:nvPr>
        </p:nvSpPr>
        <p:spPr/>
        <p:txBody>
          <a:bodyPr/>
          <a:lstStyle/>
          <a:p>
            <a:pPr algn="ctr"/>
            <a:r>
              <a:rPr lang="sv-SE" dirty="0" smtClean="0"/>
              <a:t>Guds rike är ibland oss</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Andens närvaro är </a:t>
            </a:r>
            <a:r>
              <a:rPr lang="sv-SE" b="1" dirty="0" smtClean="0"/>
              <a:t>tecken</a:t>
            </a:r>
            <a:r>
              <a:rPr lang="sv-SE" dirty="0" smtClean="0"/>
              <a:t> på Guds </a:t>
            </a:r>
            <a:r>
              <a:rPr lang="sv-SE" dirty="0" smtClean="0"/>
              <a:t>rike</a:t>
            </a:r>
          </a:p>
          <a:p>
            <a:pPr>
              <a:buNone/>
            </a:pPr>
            <a:endParaRPr lang="sv-SE" dirty="0" smtClean="0"/>
          </a:p>
          <a:p>
            <a:pPr>
              <a:buNone/>
            </a:pPr>
            <a:r>
              <a:rPr lang="sv-SE" dirty="0" smtClean="0"/>
              <a:t>"</a:t>
            </a:r>
            <a:r>
              <a:rPr lang="sv-SE" i="1" dirty="0" smtClean="0"/>
              <a:t>Er tro skulle inte vila på människors visdom utan på Guds kraft" </a:t>
            </a:r>
            <a:r>
              <a:rPr lang="sv-SE" i="1" dirty="0" smtClean="0"/>
              <a:t> </a:t>
            </a:r>
            <a:r>
              <a:rPr lang="sv-SE" dirty="0" smtClean="0"/>
              <a:t>(1 Kor 2:5)</a:t>
            </a:r>
            <a:endParaRPr lang="sv-SE" dirty="0" smtClean="0"/>
          </a:p>
          <a:p>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Guds </a:t>
            </a:r>
            <a:r>
              <a:rPr lang="sv-SE" dirty="0" smtClean="0"/>
              <a:t>rike </a:t>
            </a:r>
            <a:r>
              <a:rPr lang="sv-SE" dirty="0" smtClean="0"/>
              <a:t>ska </a:t>
            </a:r>
            <a:r>
              <a:rPr lang="sv-SE" b="1" dirty="0" smtClean="0"/>
              <a:t>utmärka</a:t>
            </a:r>
            <a:r>
              <a:rPr lang="sv-SE" dirty="0" smtClean="0"/>
              <a:t> hans </a:t>
            </a:r>
            <a:r>
              <a:rPr lang="sv-SE" dirty="0" smtClean="0"/>
              <a:t>församling</a:t>
            </a:r>
          </a:p>
          <a:p>
            <a:pPr>
              <a:buNone/>
            </a:pPr>
            <a:endParaRPr lang="sv-SE" dirty="0" smtClean="0"/>
          </a:p>
          <a:p>
            <a:pPr>
              <a:buNone/>
            </a:pPr>
            <a:r>
              <a:rPr lang="sv-SE" i="1" dirty="0" smtClean="0"/>
              <a:t>”Jag tror det är att försöka ta evangeliernas bild av Jesus på allvar och präglas av dem, bli mer som h</a:t>
            </a:r>
            <a:r>
              <a:rPr lang="sv-SE" i="1" dirty="0" smtClean="0"/>
              <a:t>onom.” </a:t>
            </a:r>
            <a:r>
              <a:rPr lang="sv-SE" dirty="0" smtClean="0"/>
              <a:t>(Runar Eldebo)</a:t>
            </a:r>
          </a:p>
          <a:p>
            <a:endParaRPr lang="sv-SE" dirty="0" smtClean="0"/>
          </a:p>
          <a:p>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Den helige Ande </a:t>
            </a:r>
            <a:r>
              <a:rPr lang="sv-SE" b="1" dirty="0" smtClean="0"/>
              <a:t>uppenbarar</a:t>
            </a:r>
            <a:r>
              <a:rPr lang="sv-SE" dirty="0" smtClean="0"/>
              <a:t> det för </a:t>
            </a:r>
            <a:r>
              <a:rPr lang="sv-SE" dirty="0" smtClean="0"/>
              <a:t>oss</a:t>
            </a:r>
          </a:p>
          <a:p>
            <a:pPr>
              <a:buNone/>
            </a:pPr>
            <a:endParaRPr lang="sv-SE" dirty="0" smtClean="0"/>
          </a:p>
          <a:p>
            <a:pPr>
              <a:buNone/>
            </a:pPr>
            <a:r>
              <a:rPr lang="sv-SE" i="1" dirty="0" smtClean="0"/>
              <a:t>”Ordet om korset är en dårskap för dem som går förlorade, men för oss som blir frälsta är det en Guds kraft</a:t>
            </a:r>
            <a:r>
              <a:rPr lang="sv-SE" i="1" dirty="0" smtClean="0"/>
              <a:t>.”</a:t>
            </a:r>
            <a:r>
              <a:rPr lang="sv-SE" dirty="0" smtClean="0"/>
              <a:t> (1 Kor 1:18)</a:t>
            </a:r>
            <a:endParaRPr lang="sv-SE" dirty="0" smtClean="0"/>
          </a:p>
        </p:txBody>
      </p:sp>
      <p:sp>
        <p:nvSpPr>
          <p:cNvPr id="3" name="Rubrik 2"/>
          <p:cNvSpPr>
            <a:spLocks noGrp="1"/>
          </p:cNvSpPr>
          <p:nvPr>
            <p:ph type="title"/>
          </p:nvPr>
        </p:nvSpPr>
        <p:spPr/>
        <p:txBody>
          <a:bodyPr>
            <a:normAutofit/>
          </a:bodyPr>
          <a:lstStyle/>
          <a:p>
            <a:pPr algn="ctr"/>
            <a:r>
              <a:rPr lang="sv-SE" dirty="0" smtClean="0"/>
              <a:t>Öppna er för Guds rike </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Det är en dimension som är </a:t>
            </a:r>
            <a:r>
              <a:rPr lang="sv-SE" b="1" dirty="0" smtClean="0"/>
              <a:t>naturlig</a:t>
            </a:r>
            <a:r>
              <a:rPr lang="sv-SE" dirty="0" smtClean="0"/>
              <a:t> </a:t>
            </a:r>
            <a:endParaRPr lang="sv-SE" dirty="0" smtClean="0"/>
          </a:p>
          <a:p>
            <a:pPr>
              <a:buNone/>
            </a:pPr>
            <a:endParaRPr lang="sv-SE" dirty="0" smtClean="0"/>
          </a:p>
          <a:p>
            <a:pPr>
              <a:buNone/>
            </a:pPr>
            <a:r>
              <a:rPr lang="sv-SE" i="1" dirty="0" smtClean="0"/>
              <a:t>The Kingdom of God </a:t>
            </a:r>
            <a:r>
              <a:rPr lang="sv-SE" i="1" dirty="0" err="1" smtClean="0"/>
              <a:t>brings</a:t>
            </a:r>
            <a:r>
              <a:rPr lang="sv-SE" i="1" dirty="0" smtClean="0"/>
              <a:t> the </a:t>
            </a:r>
            <a:r>
              <a:rPr lang="sv-SE" i="1" dirty="0" err="1" smtClean="0"/>
              <a:t>reign</a:t>
            </a:r>
            <a:r>
              <a:rPr lang="sv-SE" i="1" dirty="0" smtClean="0"/>
              <a:t> of God </a:t>
            </a:r>
            <a:r>
              <a:rPr lang="sv-SE" i="1" dirty="0" err="1" smtClean="0"/>
              <a:t>into</a:t>
            </a:r>
            <a:r>
              <a:rPr lang="sv-SE" i="1" dirty="0" smtClean="0"/>
              <a:t> all of life, </a:t>
            </a:r>
            <a:r>
              <a:rPr lang="sv-SE" i="1" dirty="0" err="1" smtClean="0"/>
              <a:t>making</a:t>
            </a:r>
            <a:r>
              <a:rPr lang="sv-SE" i="1" dirty="0" smtClean="0"/>
              <a:t> all </a:t>
            </a:r>
            <a:r>
              <a:rPr lang="sv-SE" i="1" dirty="0" err="1" smtClean="0"/>
              <a:t>things</a:t>
            </a:r>
            <a:r>
              <a:rPr lang="sv-SE" i="1" dirty="0" smtClean="0"/>
              <a:t> </a:t>
            </a:r>
            <a:r>
              <a:rPr lang="sv-SE" i="1" dirty="0" err="1" smtClean="0"/>
              <a:t>whole</a:t>
            </a:r>
            <a:r>
              <a:rPr lang="sv-SE" i="1" dirty="0" smtClean="0"/>
              <a:t>. Healing </a:t>
            </a:r>
            <a:r>
              <a:rPr lang="sv-SE" i="1" dirty="0" err="1" smtClean="0"/>
              <a:t>demonstrates</a:t>
            </a:r>
            <a:r>
              <a:rPr lang="sv-SE" i="1" dirty="0" smtClean="0"/>
              <a:t> </a:t>
            </a:r>
            <a:r>
              <a:rPr lang="sv-SE" i="1" dirty="0" err="1" smtClean="0"/>
              <a:t>God’s</a:t>
            </a:r>
            <a:r>
              <a:rPr lang="sv-SE" i="1" dirty="0" smtClean="0"/>
              <a:t> </a:t>
            </a:r>
            <a:r>
              <a:rPr lang="sv-SE" i="1" dirty="0" err="1" smtClean="0"/>
              <a:t>reign</a:t>
            </a:r>
            <a:r>
              <a:rPr lang="sv-SE" i="1" dirty="0" smtClean="0"/>
              <a:t>.”</a:t>
            </a:r>
          </a:p>
          <a:p>
            <a:pPr algn="r">
              <a:buNone/>
            </a:pPr>
            <a:r>
              <a:rPr lang="sv-SE" dirty="0" smtClean="0"/>
              <a:t>(John </a:t>
            </a:r>
            <a:r>
              <a:rPr lang="sv-SE" dirty="0" err="1" smtClean="0"/>
              <a:t>Wimber</a:t>
            </a:r>
            <a:r>
              <a:rPr lang="sv-SE" dirty="0" smtClean="0"/>
              <a:t>)</a:t>
            </a:r>
            <a:endParaRPr lang="sv-SE" dirty="0" smtClean="0"/>
          </a:p>
          <a:p>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Var </a:t>
            </a:r>
            <a:r>
              <a:rPr lang="sv-SE" b="1" dirty="0" smtClean="0"/>
              <a:t>desperata</a:t>
            </a:r>
            <a:r>
              <a:rPr lang="sv-SE" dirty="0" smtClean="0"/>
              <a:t> för världens </a:t>
            </a:r>
            <a:r>
              <a:rPr lang="sv-SE" dirty="0" smtClean="0"/>
              <a:t>skull</a:t>
            </a:r>
          </a:p>
          <a:p>
            <a:endParaRPr lang="sv-SE" dirty="0" smtClean="0"/>
          </a:p>
          <a:p>
            <a:pPr>
              <a:buNone/>
            </a:pPr>
            <a:r>
              <a:rPr lang="sv-SE" i="1" dirty="0" smtClean="0"/>
              <a:t>”Sedan </a:t>
            </a:r>
            <a:r>
              <a:rPr lang="sv-SE" i="1" dirty="0" smtClean="0"/>
              <a:t>Johannes döparens dagar tränger himmelriket fram, och somliga söker rycka till sig det med våld.”</a:t>
            </a:r>
            <a:r>
              <a:rPr lang="sv-SE" dirty="0" smtClean="0"/>
              <a:t> </a:t>
            </a:r>
            <a:r>
              <a:rPr lang="sv-SE" dirty="0" smtClean="0"/>
              <a:t>(Matt 11:12, Bibel 2000)</a:t>
            </a:r>
            <a:endParaRPr lang="sv-SE" dirty="0" smtClean="0"/>
          </a:p>
          <a:p>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Sträck er </a:t>
            </a:r>
            <a:r>
              <a:rPr lang="sv-SE" b="1" dirty="0" smtClean="0"/>
              <a:t>efter</a:t>
            </a:r>
            <a:r>
              <a:rPr lang="sv-SE" b="1" dirty="0" smtClean="0"/>
              <a:t> mer</a:t>
            </a:r>
            <a:endParaRPr lang="sv-SE" dirty="0" smtClean="0"/>
          </a:p>
          <a:p>
            <a:pPr>
              <a:buNone/>
            </a:pPr>
            <a:endParaRPr lang="sv-SE" dirty="0" smtClean="0"/>
          </a:p>
          <a:p>
            <a:pPr>
              <a:buNone/>
            </a:pPr>
            <a:r>
              <a:rPr lang="sv-SE" i="1" dirty="0" smtClean="0"/>
              <a:t>”Det </a:t>
            </a:r>
            <a:r>
              <a:rPr lang="sv-SE" i="1" dirty="0" smtClean="0"/>
              <a:t>är INTE kraften som jag söker utan Guds närvaro, men det går inte skilja det Gud gör från den han är</a:t>
            </a:r>
            <a:r>
              <a:rPr lang="sv-SE" i="1" dirty="0" smtClean="0"/>
              <a:t>.”</a:t>
            </a:r>
            <a:endParaRPr lang="sv-SE" i="1" dirty="0"/>
          </a:p>
        </p:txBody>
      </p:sp>
      <p:sp>
        <p:nvSpPr>
          <p:cNvPr id="3" name="Rubrik 2"/>
          <p:cNvSpPr>
            <a:spLocks noGrp="1"/>
          </p:cNvSpPr>
          <p:nvPr>
            <p:ph type="title"/>
          </p:nvPr>
        </p:nvSpPr>
        <p:spPr/>
        <p:txBody>
          <a:bodyPr>
            <a:normAutofit/>
          </a:bodyPr>
          <a:lstStyle/>
          <a:p>
            <a:pPr algn="ctr"/>
            <a:r>
              <a:rPr lang="sv-SE" dirty="0" smtClean="0"/>
              <a:t>Grip tag om Guds rike </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buNone/>
            </a:pPr>
            <a:r>
              <a:rPr lang="sv-SE" dirty="0" smtClean="0"/>
              <a:t>Gripa </a:t>
            </a:r>
            <a:r>
              <a:rPr lang="sv-SE" dirty="0" smtClean="0"/>
              <a:t>tag om det i</a:t>
            </a:r>
            <a:r>
              <a:rPr lang="sv-SE" b="1" dirty="0" smtClean="0"/>
              <a:t> tro</a:t>
            </a:r>
            <a:endParaRPr lang="sv-SE" dirty="0" smtClean="0"/>
          </a:p>
          <a:p>
            <a:endParaRPr lang="sv-SE" dirty="0" smtClean="0"/>
          </a:p>
          <a:p>
            <a:pPr>
              <a:buNone/>
            </a:pPr>
            <a:r>
              <a:rPr lang="sv-SE" i="1" dirty="0" smtClean="0"/>
              <a:t>”Detta </a:t>
            </a:r>
            <a:r>
              <a:rPr lang="sv-SE" i="1" dirty="0" smtClean="0"/>
              <a:t>fördärvade släkte som inte vill tro! Hur länge ska jag vara hos er? Hur länge ska jag stå ut med er? Hämta hit honom till mig." Och Jesus talade strängt till den onda anden, och den for ut ur honom. Från den stunden var pojken botad.”</a:t>
            </a:r>
            <a:endParaRPr lang="sv-SE" dirty="0" smtClean="0"/>
          </a:p>
          <a:p>
            <a:endParaRPr lang="sv-SE" dirty="0"/>
          </a:p>
        </p:txBody>
      </p:sp>
      <p:sp>
        <p:nvSpPr>
          <p:cNvPr id="3" name="Rubrik 2"/>
          <p:cNvSpPr>
            <a:spLocks noGrp="1"/>
          </p:cNvSpPr>
          <p:nvPr>
            <p:ph type="title"/>
          </p:nvPr>
        </p:nvSpPr>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lleri">
  <a:themeElements>
    <a:clrScheme name="Galleri">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alleri">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Galleri">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311</Words>
  <Application>Microsoft Office PowerPoint</Application>
  <PresentationFormat>Bildspel på skärmen (4:3)</PresentationFormat>
  <Paragraphs>34</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Galleri</vt:lpstr>
      <vt:lpstr>Guds rike är nära</vt:lpstr>
      <vt:lpstr>Guds rike är ibland oss</vt:lpstr>
      <vt:lpstr>Bild 3</vt:lpstr>
      <vt:lpstr>Bild 4</vt:lpstr>
      <vt:lpstr>Öppna er för Guds rike </vt:lpstr>
      <vt:lpstr>Bild 6</vt:lpstr>
      <vt:lpstr>Bild 7</vt:lpstr>
      <vt:lpstr>Grip tag om Guds rike </vt:lpstr>
      <vt:lpstr>Bild 9</vt:lpstr>
      <vt:lpstr>Bild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Guds rike är nära</dc:title>
  <dc:creator>christer</dc:creator>
  <cp:lastModifiedBy>christer</cp:lastModifiedBy>
  <cp:revision>3</cp:revision>
  <dcterms:created xsi:type="dcterms:W3CDTF">2016-12-04T07:11:49Z</dcterms:created>
  <dcterms:modified xsi:type="dcterms:W3CDTF">2016-12-04T07:45:00Z</dcterms:modified>
</cp:coreProperties>
</file>